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302" r:id="rId21"/>
    <p:sldId id="276" r:id="rId22"/>
    <p:sldId id="277" r:id="rId23"/>
    <p:sldId id="278" r:id="rId24"/>
    <p:sldId id="303" r:id="rId25"/>
    <p:sldId id="279" r:id="rId26"/>
    <p:sldId id="304" r:id="rId27"/>
    <p:sldId id="281" r:id="rId28"/>
    <p:sldId id="282" r:id="rId29"/>
    <p:sldId id="283" r:id="rId30"/>
    <p:sldId id="305" r:id="rId31"/>
    <p:sldId id="284" r:id="rId32"/>
    <p:sldId id="285" r:id="rId33"/>
    <p:sldId id="288" r:id="rId34"/>
    <p:sldId id="289" r:id="rId35"/>
    <p:sldId id="290" r:id="rId36"/>
    <p:sldId id="291" r:id="rId37"/>
    <p:sldId id="292" r:id="rId38"/>
    <p:sldId id="294" r:id="rId39"/>
    <p:sldId id="296" r:id="rId40"/>
    <p:sldId id="297" r:id="rId41"/>
    <p:sldId id="298" r:id="rId42"/>
    <p:sldId id="299" r:id="rId43"/>
    <p:sldId id="300" r:id="rId44"/>
    <p:sldId id="301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5F7E-3DD5-4DDB-BF51-28FE4488B631}" type="datetimeFigureOut">
              <a:rPr lang="en-US" smtClean="0"/>
              <a:pPr/>
              <a:t>24/01/2019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851-5FF6-4014-A84F-8F787CC3B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5F7E-3DD5-4DDB-BF51-28FE4488B631}" type="datetimeFigureOut">
              <a:rPr lang="en-US" smtClean="0"/>
              <a:pPr/>
              <a:t>24/01/2019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851-5FF6-4014-A84F-8F787CC3B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5F7E-3DD5-4DDB-BF51-28FE4488B631}" type="datetimeFigureOut">
              <a:rPr lang="en-US" smtClean="0"/>
              <a:pPr/>
              <a:t>24/01/2019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851-5FF6-4014-A84F-8F787CC3B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5F7E-3DD5-4DDB-BF51-28FE4488B631}" type="datetimeFigureOut">
              <a:rPr lang="en-US" smtClean="0"/>
              <a:pPr/>
              <a:t>24/01/2019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851-5FF6-4014-A84F-8F787CC3B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5F7E-3DD5-4DDB-BF51-28FE4488B631}" type="datetimeFigureOut">
              <a:rPr lang="en-US" smtClean="0"/>
              <a:pPr/>
              <a:t>24/01/2019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851-5FF6-4014-A84F-8F787CC3B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5F7E-3DD5-4DDB-BF51-28FE4488B631}" type="datetimeFigureOut">
              <a:rPr lang="en-US" smtClean="0"/>
              <a:pPr/>
              <a:t>24/01/2019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851-5FF6-4014-A84F-8F787CC3B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5F7E-3DD5-4DDB-BF51-28FE4488B631}" type="datetimeFigureOut">
              <a:rPr lang="en-US" smtClean="0"/>
              <a:pPr/>
              <a:t>24/01/2019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851-5FF6-4014-A84F-8F787CC3B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5F7E-3DD5-4DDB-BF51-28FE4488B631}" type="datetimeFigureOut">
              <a:rPr lang="en-US" smtClean="0"/>
              <a:pPr/>
              <a:t>24/01/2019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851-5FF6-4014-A84F-8F787CC3B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5F7E-3DD5-4DDB-BF51-28FE4488B631}" type="datetimeFigureOut">
              <a:rPr lang="en-US" smtClean="0"/>
              <a:pPr/>
              <a:t>24/01/2019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851-5FF6-4014-A84F-8F787CC3B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5F7E-3DD5-4DDB-BF51-28FE4488B631}" type="datetimeFigureOut">
              <a:rPr lang="en-US" smtClean="0"/>
              <a:pPr/>
              <a:t>24/01/2019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851-5FF6-4014-A84F-8F787CC3B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5F7E-3DD5-4DDB-BF51-28FE4488B631}" type="datetimeFigureOut">
              <a:rPr lang="en-US" smtClean="0"/>
              <a:pPr/>
              <a:t>24/01/2019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A8851-5FF6-4014-A84F-8F787CC3B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65F7E-3DD5-4DDB-BF51-28FE4488B631}" type="datetimeFigureOut">
              <a:rPr lang="en-US" smtClean="0"/>
              <a:pPr/>
              <a:t>24/01/2019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A8851-5FF6-4014-A84F-8F787CC3B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828799"/>
          </a:xfrm>
        </p:spPr>
        <p:txBody>
          <a:bodyPr/>
          <a:lstStyle/>
          <a:p>
            <a:r>
              <a:rPr lang="en-US" b="1" dirty="0" err="1">
                <a:latin typeface="Kruti Dev 010" pitchFamily="2" charset="0"/>
              </a:rPr>
              <a:t>gokeku’kkL</a:t>
            </a:r>
            <a:r>
              <a:rPr lang="en-US" b="1" dirty="0">
                <a:latin typeface="Kruti Dev 010" pitchFamily="2" charset="0"/>
              </a:rPr>
              <a:t>= o </a:t>
            </a:r>
            <a:r>
              <a:rPr lang="en-US" b="1" dirty="0" err="1">
                <a:latin typeface="Kruti Dev 010" pitchFamily="2" charset="0"/>
              </a:rPr>
              <a:t>okrkoj.kfoKku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76400"/>
            <a:ext cx="80010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 smtClean="0">
                <a:solidFill>
                  <a:schemeClr val="tx1"/>
                </a:solidFill>
                <a:latin typeface="Kruti Dev 010" pitchFamily="2" charset="0"/>
              </a:rPr>
              <a:t>gokeku’kkL</a:t>
            </a:r>
            <a:r>
              <a:rPr lang="en-US" b="1" dirty="0" smtClean="0">
                <a:solidFill>
                  <a:schemeClr val="tx1"/>
                </a:solidFill>
                <a:latin typeface="Kruti Dev 010" pitchFamily="2" charset="0"/>
              </a:rPr>
              <a:t>=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  <a:latin typeface="Kruti Dev 010" pitchFamily="2" charset="0"/>
              </a:rPr>
              <a:t>% v/;;</a:t>
            </a:r>
            <a:r>
              <a:rPr lang="en-US" b="1" dirty="0" err="1">
                <a:solidFill>
                  <a:schemeClr val="tx1"/>
                </a:solidFill>
                <a:latin typeface="Kruti Dev 010" pitchFamily="2" charset="0"/>
              </a:rPr>
              <a:t>ukps</a:t>
            </a:r>
            <a:r>
              <a:rPr lang="en-US" b="1" dirty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Kruti Dev 010" pitchFamily="2" charset="0"/>
              </a:rPr>
              <a:t>mfÌ’V</a:t>
            </a:r>
            <a:r>
              <a:rPr lang="en-US" b="1" dirty="0">
                <a:solidFill>
                  <a:schemeClr val="tx1"/>
                </a:solidFill>
                <a:latin typeface="Kruti Dev 010" pitchFamily="2" charset="0"/>
              </a:rPr>
              <a:t> o </a:t>
            </a:r>
            <a:r>
              <a:rPr lang="en-US" b="1" dirty="0" err="1" smtClean="0">
                <a:solidFill>
                  <a:schemeClr val="tx1"/>
                </a:solidFill>
                <a:latin typeface="Kruti Dev 010" pitchFamily="2" charset="0"/>
              </a:rPr>
              <a:t>egRo</a:t>
            </a:r>
            <a:endParaRPr lang="en-US" b="1" dirty="0" smtClean="0">
              <a:solidFill>
                <a:schemeClr val="tx1"/>
              </a:solidFill>
              <a:latin typeface="Kruti Dev 010" pitchFamily="2" charset="0"/>
            </a:endParaRPr>
          </a:p>
          <a:p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Hkwi`’B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]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tyk’k;s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]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gokeku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uSlfxZd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ouLirh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 o izk.kh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feGwu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i`Fohojhy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uSlfxZd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Kruti Dev 010" pitchFamily="2" charset="0"/>
              </a:rPr>
              <a:t>Ik;kZoj.k</a:t>
            </a:r>
            <a:r>
              <a:rPr lang="en-US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r;kj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gksrs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- ;k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lokZr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gokeku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gk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lokZr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egRokpk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 ?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kVd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vkgs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-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nSuafnu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gospk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 o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gokekukpk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ekuokP;k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 thou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)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rhoj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izR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;{k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vizR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;{k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izHkko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iMrks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-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gokekukyk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tUe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ns.kkÚ;k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okrkoj.kkP;k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rGk’khp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loZ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thol`"Vh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 o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ekuo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fodflr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 &gt;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kyk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vkgs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-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fofo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/k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izdkjps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gokeku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vkf.k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fujfujkG;k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Kruti Dev 010" pitchFamily="2" charset="0"/>
              </a:rPr>
              <a:t>oa’kkP;k</a:t>
            </a:r>
            <a:r>
              <a:rPr lang="en-US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ekuokph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 “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kkjhjhd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oSf’k"V;s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 tls¼maph]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o.kZ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] “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kjhjkph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Bso.k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 bR;knh</a:t>
            </a:r>
            <a:r>
              <a:rPr lang="en-US" dirty="0" smtClean="0">
                <a:solidFill>
                  <a:schemeClr val="tx1"/>
                </a:solidFill>
                <a:latin typeface="Kruti Dev 010" pitchFamily="2" charset="0"/>
              </a:rPr>
              <a:t>½ ;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ke/;s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fdrh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vkf.k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dlk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lac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/k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vkgs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 ;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kckcr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rKkr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erHksn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vlq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Kruti Dev 010" pitchFamily="2" charset="0"/>
              </a:rPr>
              <a:t>'</a:t>
            </a:r>
            <a:r>
              <a:rPr lang="en-US" dirty="0" err="1" smtClean="0">
                <a:solidFill>
                  <a:schemeClr val="tx1"/>
                </a:solidFill>
                <a:latin typeface="Kruti Dev 010" pitchFamily="2" charset="0"/>
              </a:rPr>
              <a:t>kdrhy</a:t>
            </a:r>
            <a:r>
              <a:rPr lang="en-US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ijarq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rlk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lac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/k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vkgsa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gh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ckc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oknkrhr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vkgs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- </a:t>
            </a:r>
            <a:r>
              <a:rPr lang="en-US" dirty="0" err="1" smtClean="0">
                <a:solidFill>
                  <a:schemeClr val="tx1"/>
                </a:solidFill>
                <a:latin typeface="Kruti Dev 010" pitchFamily="2" charset="0"/>
              </a:rPr>
              <a:t>fof’k"V</a:t>
            </a:r>
            <a:r>
              <a:rPr lang="en-US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gokekukr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fn?kZdkG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jkfgY;kus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rlk</a:t>
            </a:r>
            <a:r>
              <a:rPr lang="en-US" dirty="0">
                <a:solidFill>
                  <a:schemeClr val="tx1"/>
                </a:solidFill>
                <a:latin typeface="Kruti Dev 010" pitchFamily="2" charset="0"/>
              </a:rPr>
              <a:t> ifj.kke </a:t>
            </a:r>
            <a:r>
              <a:rPr lang="en-US" dirty="0" err="1">
                <a:solidFill>
                  <a:schemeClr val="tx1"/>
                </a:solidFill>
                <a:latin typeface="Kruti Dev 010" pitchFamily="2" charset="0"/>
              </a:rPr>
              <a:t>ekuokoj</a:t>
            </a:r>
            <a:endParaRPr lang="en-US" dirty="0">
              <a:solidFill>
                <a:schemeClr val="tx1"/>
              </a:solidFill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 err="1" smtClean="0">
                <a:latin typeface="Kruti Dev 010" pitchFamily="2" charset="0"/>
              </a:rPr>
              <a:t>os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k’kkGk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dsanzkaP;k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miyC</a:t>
            </a:r>
            <a:r>
              <a:rPr lang="en-US" dirty="0">
                <a:latin typeface="Kruti Dev 010" pitchFamily="2" charset="0"/>
              </a:rPr>
              <a:t>/</a:t>
            </a:r>
            <a:r>
              <a:rPr lang="en-US" dirty="0" err="1">
                <a:latin typeface="Kruti Dev 010" pitchFamily="2" charset="0"/>
              </a:rPr>
              <a:t>krsuqlkj</a:t>
            </a:r>
            <a:r>
              <a:rPr lang="en-US" dirty="0">
                <a:latin typeface="Kruti Dev 010" pitchFamily="2" charset="0"/>
              </a:rPr>
              <a:t> o {</a:t>
            </a:r>
            <a:r>
              <a:rPr lang="en-US" dirty="0" err="1">
                <a:latin typeface="Kruti Dev 010" pitchFamily="2" charset="0"/>
              </a:rPr>
              <a:t>kersuqlkj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rklkrklkus</a:t>
            </a:r>
            <a:r>
              <a:rPr lang="en-US" dirty="0">
                <a:latin typeface="Kruti Dev 010" pitchFamily="2" charset="0"/>
              </a:rPr>
              <a:t> ]</a:t>
            </a:r>
            <a:r>
              <a:rPr lang="en-US" dirty="0" err="1">
                <a:latin typeface="Kruti Dev 010" pitchFamily="2" charset="0"/>
              </a:rPr>
              <a:t>ldkGps</a:t>
            </a:r>
            <a:r>
              <a:rPr lang="en-US" dirty="0">
                <a:latin typeface="Kruti Dev 010" pitchFamily="2" charset="0"/>
              </a:rPr>
              <a:t>] la/;</a:t>
            </a:r>
            <a:r>
              <a:rPr lang="en-US" dirty="0" err="1">
                <a:latin typeface="Kruti Dev 010" pitchFamily="2" charset="0"/>
              </a:rPr>
              <a:t>kdkGps</a:t>
            </a:r>
            <a:r>
              <a:rPr lang="en-US" dirty="0">
                <a:latin typeface="Kruti Dev 010" pitchFamily="2" charset="0"/>
              </a:rPr>
              <a:t>] </a:t>
            </a:r>
            <a:r>
              <a:rPr lang="en-US" dirty="0" err="1">
                <a:latin typeface="Kruti Dev 010" pitchFamily="2" charset="0"/>
              </a:rPr>
              <a:t>fnolkps</a:t>
            </a:r>
            <a:r>
              <a:rPr lang="en-US" dirty="0">
                <a:latin typeface="Kruti Dev 010" pitchFamily="2" charset="0"/>
              </a:rPr>
              <a:t> o </a:t>
            </a:r>
            <a:r>
              <a:rPr lang="en-US" dirty="0" err="1">
                <a:latin typeface="Kruti Dev 010" pitchFamily="2" charset="0"/>
              </a:rPr>
              <a:t>jk</a:t>
            </a:r>
            <a:r>
              <a:rPr lang="en-US" dirty="0">
                <a:latin typeface="Kruti Dev 010" pitchFamily="2" charset="0"/>
              </a:rPr>
              <a:t>=</a:t>
            </a:r>
            <a:r>
              <a:rPr lang="en-US" dirty="0" err="1">
                <a:latin typeface="Kruti Dev 010" pitchFamily="2" charset="0"/>
              </a:rPr>
              <a:t>hps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fofo</a:t>
            </a:r>
            <a:r>
              <a:rPr lang="en-US" dirty="0">
                <a:latin typeface="Kruti Dev 010" pitchFamily="2" charset="0"/>
              </a:rPr>
              <a:t>/k </a:t>
            </a:r>
            <a:r>
              <a:rPr lang="en-US" dirty="0" err="1">
                <a:latin typeface="Kruti Dev 010" pitchFamily="2" charset="0"/>
              </a:rPr>
              <a:t>osGkaps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gosps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rkieku</a:t>
            </a:r>
            <a:r>
              <a:rPr lang="en-US" dirty="0">
                <a:latin typeface="Kruti Dev 010" pitchFamily="2" charset="0"/>
              </a:rPr>
              <a:t>] </a:t>
            </a:r>
            <a:r>
              <a:rPr lang="en-US" dirty="0" err="1">
                <a:latin typeface="Kruti Dev 010" pitchFamily="2" charset="0"/>
              </a:rPr>
              <a:t>vknZzrk</a:t>
            </a:r>
            <a:r>
              <a:rPr lang="en-US" dirty="0">
                <a:latin typeface="Kruti Dev 010" pitchFamily="2" charset="0"/>
              </a:rPr>
              <a:t>] </a:t>
            </a:r>
            <a:r>
              <a:rPr lang="en-US" dirty="0" err="1">
                <a:latin typeface="Kruti Dev 010" pitchFamily="2" charset="0"/>
              </a:rPr>
              <a:t>okjs</a:t>
            </a:r>
            <a:r>
              <a:rPr lang="en-US" dirty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o`f"V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bR;kfnackcr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vkdMs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xksGk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dsys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tkrkr</a:t>
            </a:r>
            <a:r>
              <a:rPr lang="en-US" dirty="0">
                <a:latin typeface="Kruti Dev 010" pitchFamily="2" charset="0"/>
              </a:rPr>
              <a:t>- ;</a:t>
            </a:r>
            <a:r>
              <a:rPr lang="en-US" dirty="0" err="1">
                <a:latin typeface="Kruti Dev 010" pitchFamily="2" charset="0"/>
              </a:rPr>
              <a:t>ko:u</a:t>
            </a:r>
            <a:r>
              <a:rPr lang="en-US" dirty="0">
                <a:latin typeface="Kruti Dev 010" pitchFamily="2" charset="0"/>
              </a:rPr>
              <a:t>] </a:t>
            </a:r>
            <a:r>
              <a:rPr lang="en-US" dirty="0" err="1">
                <a:latin typeface="Kruti Dev 010" pitchFamily="2" charset="0"/>
              </a:rPr>
              <a:t>okrkoj.kfoKku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QDr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nSuafnu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gospk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vH;kl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djrs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Li"V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gksrs</a:t>
            </a:r>
            <a:r>
              <a:rPr lang="en-US" dirty="0">
                <a:latin typeface="Kruti Dev 010" pitchFamily="2" charset="0"/>
              </a:rPr>
              <a:t>- ;k </a:t>
            </a:r>
            <a:r>
              <a:rPr lang="en-US" dirty="0" err="1">
                <a:latin typeface="Kruti Dev 010" pitchFamily="2" charset="0"/>
              </a:rPr>
              <a:t>vkdM;kaP;k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uksanhps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fo’ys’k.k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HkkSfrd’kkL</a:t>
            </a:r>
            <a:r>
              <a:rPr lang="en-US" dirty="0" smtClean="0">
                <a:latin typeface="Kruti Dev 010" pitchFamily="2" charset="0"/>
              </a:rPr>
              <a:t>=</a:t>
            </a:r>
            <a:r>
              <a:rPr lang="en-US" dirty="0" err="1" smtClean="0">
                <a:latin typeface="Kruti Dev 010" pitchFamily="2" charset="0"/>
              </a:rPr>
              <a:t>kP;k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fu;ekuqlkj</a:t>
            </a:r>
            <a:r>
              <a:rPr lang="en-US" dirty="0">
                <a:latin typeface="Kruti Dev 010" pitchFamily="2" charset="0"/>
              </a:rPr>
              <a:t> d:u </a:t>
            </a:r>
            <a:r>
              <a:rPr lang="en-US" dirty="0" err="1">
                <a:latin typeface="Kruti Dev 010" pitchFamily="2" charset="0"/>
              </a:rPr>
              <a:t>okrkoj.kkps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Lo:Ik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>
                <a:latin typeface="Kruti Dev 010" pitchFamily="2" charset="0"/>
              </a:rPr>
              <a:t>o </a:t>
            </a:r>
            <a:r>
              <a:rPr lang="en-US" dirty="0" err="1">
                <a:latin typeface="Kruti Dev 010" pitchFamily="2" charset="0"/>
              </a:rPr>
              <a:t>R;kckcrps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fu"d"kZ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dk</a:t>
            </a:r>
            <a:r>
              <a:rPr lang="en-US" dirty="0">
                <a:latin typeface="Kruti Dev 010" pitchFamily="2" charset="0"/>
              </a:rPr>
              <a:t>&lt;</a:t>
            </a:r>
            <a:r>
              <a:rPr lang="en-US" dirty="0" err="1">
                <a:latin typeface="Kruti Dev 010" pitchFamily="2" charset="0"/>
              </a:rPr>
              <a:t>ys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tkrkr</a:t>
            </a:r>
            <a:r>
              <a:rPr lang="en-US" dirty="0" smtClean="0">
                <a:latin typeface="Kruti Dev 010" pitchFamily="2" charset="0"/>
              </a:rPr>
              <a:t>-</a:t>
            </a:r>
          </a:p>
          <a:p>
            <a:r>
              <a:rPr lang="en-US" dirty="0" smtClean="0">
                <a:latin typeface="Kruti Dev 010" pitchFamily="2" charset="0"/>
              </a:rPr>
              <a:t>;</a:t>
            </a:r>
            <a:r>
              <a:rPr lang="en-US" dirty="0" err="1" smtClean="0">
                <a:latin typeface="Kruti Dev 010" pitchFamily="2" charset="0"/>
              </a:rPr>
              <a:t>kf’kok</a:t>
            </a:r>
            <a:r>
              <a:rPr lang="en-US" dirty="0" smtClean="0">
                <a:latin typeface="Kruti Dev 010" pitchFamily="2" charset="0"/>
              </a:rPr>
              <a:t>; </a:t>
            </a:r>
            <a:r>
              <a:rPr lang="en-US" dirty="0" err="1" smtClean="0">
                <a:latin typeface="Kruti Dev 010" pitchFamily="2" charset="0"/>
              </a:rPr>
              <a:t>okrkoj.kfoKkukps</a:t>
            </a:r>
            <a:r>
              <a:rPr lang="en-US" dirty="0" smtClean="0">
                <a:latin typeface="Kruti Dev 010" pitchFamily="2" charset="0"/>
              </a:rPr>
              <a:t> ,d </a:t>
            </a:r>
            <a:r>
              <a:rPr lang="en-US" dirty="0" err="1" smtClean="0">
                <a:latin typeface="Kruti Dev 010" pitchFamily="2" charset="0"/>
              </a:rPr>
              <a:t>egRokps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dk;Z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gosckcrpk</a:t>
            </a:r>
            <a:r>
              <a:rPr lang="en-US" dirty="0" smtClean="0">
                <a:latin typeface="Kruti Dev 010" pitchFamily="2" charset="0"/>
              </a:rPr>
              <a:t> o </a:t>
            </a:r>
            <a:r>
              <a:rPr lang="en-US" dirty="0" err="1" smtClean="0">
                <a:latin typeface="Kruti Dev 010" pitchFamily="2" charset="0"/>
              </a:rPr>
              <a:t>okrkoj.kkP;k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fLFkrhckcrpk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iq</a:t>
            </a:r>
            <a:r>
              <a:rPr lang="en-US" dirty="0" smtClean="0">
                <a:latin typeface="Kruti Dev 010" pitchFamily="2" charset="0"/>
              </a:rPr>
              <a:t>&lt;</a:t>
            </a:r>
            <a:r>
              <a:rPr lang="en-US" dirty="0" err="1" smtClean="0">
                <a:latin typeface="Kruti Dev 010" pitchFamily="2" charset="0"/>
              </a:rPr>
              <a:t>hy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fno’khpk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vankt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O;Dr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dj.ks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</a:t>
            </a:r>
            <a:r>
              <a:rPr lang="en-US" dirty="0" smtClean="0">
                <a:latin typeface="Kruti Dev 010" pitchFamily="2" charset="0"/>
              </a:rPr>
              <a:t>;-</a:t>
            </a:r>
            <a:r>
              <a:rPr lang="en-US" dirty="0" err="1" smtClean="0">
                <a:latin typeface="Kruti Dev 010" pitchFamily="2" charset="0"/>
              </a:rPr>
              <a:t>vktP;k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xfreku</a:t>
            </a:r>
            <a:r>
              <a:rPr lang="en-US" dirty="0" smtClean="0">
                <a:latin typeface="Kruti Dev 010" pitchFamily="2" charset="0"/>
              </a:rPr>
              <a:t> ;</a:t>
            </a:r>
            <a:r>
              <a:rPr lang="en-US" dirty="0" err="1" smtClean="0">
                <a:latin typeface="Kruti Dev 010" pitchFamily="2" charset="0"/>
              </a:rPr>
              <a:t>qxkr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gospk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vankt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ckc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fuf’prp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egRokph</a:t>
            </a:r>
            <a:r>
              <a:rPr lang="en-US" dirty="0" smtClean="0">
                <a:latin typeface="Kruti Dev 010" pitchFamily="2" charset="0"/>
              </a:rPr>
              <a:t> &gt;</a:t>
            </a:r>
            <a:r>
              <a:rPr lang="en-US" dirty="0" err="1" smtClean="0">
                <a:latin typeface="Kruti Dev 010" pitchFamily="2" charset="0"/>
              </a:rPr>
              <a:t>kyh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vkgs</a:t>
            </a:r>
            <a:r>
              <a:rPr lang="en-US" dirty="0" smtClean="0">
                <a:latin typeface="Kruti Dev 010" pitchFamily="2" charset="0"/>
              </a:rPr>
              <a:t>-</a:t>
            </a:r>
          </a:p>
          <a:p>
            <a:endParaRPr lang="en-US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Kruti Dev 010" pitchFamily="2" charset="0"/>
              </a:rPr>
              <a:t>jMkj</a:t>
            </a:r>
            <a:r>
              <a:rPr lang="en-US" dirty="0" smtClean="0">
                <a:latin typeface="Kruti Dev 010" pitchFamily="2" charset="0"/>
              </a:rPr>
              <a:t>]</a:t>
            </a:r>
            <a:r>
              <a:rPr lang="en-US" dirty="0" err="1" smtClean="0">
                <a:latin typeface="Kruti Dev 010" pitchFamily="2" charset="0"/>
              </a:rPr>
              <a:t>vkdk’kkr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>
                <a:latin typeface="Kruti Dev 010" pitchFamily="2" charset="0"/>
              </a:rPr>
              <a:t>map </a:t>
            </a:r>
            <a:r>
              <a:rPr lang="en-US" dirty="0" err="1">
                <a:latin typeface="Kruti Dev 010" pitchFamily="2" charset="0"/>
              </a:rPr>
              <a:t>lksMys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tk.kkjs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Qqxs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vkf.k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vla</a:t>
            </a:r>
            <a:r>
              <a:rPr lang="en-US" dirty="0">
                <a:latin typeface="Kruti Dev 010" pitchFamily="2" charset="0"/>
              </a:rPr>
              <a:t>[; </a:t>
            </a:r>
            <a:r>
              <a:rPr lang="en-US" dirty="0" err="1">
                <a:latin typeface="Kruti Dev 010" pitchFamily="2" charset="0"/>
              </a:rPr>
              <a:t>midj.ks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gosP;k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uksanh</a:t>
            </a:r>
            <a:r>
              <a:rPr lang="en-US" dirty="0">
                <a:latin typeface="Kruti Dev 010" pitchFamily="2" charset="0"/>
              </a:rPr>
              <a:t> ?</a:t>
            </a:r>
            <a:r>
              <a:rPr lang="en-US" dirty="0" err="1">
                <a:latin typeface="Kruti Dev 010" pitchFamily="2" charset="0"/>
              </a:rPr>
              <a:t>ks.;klkBh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okijY;k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tkrkr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vkrk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vkdk’kkr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fQj.kkÚ;k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mixzgkauh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okrkoj.kfoKkukr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dzkarhp</a:t>
            </a:r>
            <a:r>
              <a:rPr lang="en-US" dirty="0">
                <a:latin typeface="Kruti Dev 010" pitchFamily="2" charset="0"/>
              </a:rPr>
              <a:t> ?</a:t>
            </a:r>
            <a:r>
              <a:rPr lang="en-US" dirty="0" err="1">
                <a:latin typeface="Kruti Dev 010" pitchFamily="2" charset="0"/>
              </a:rPr>
              <a:t>kMowu</a:t>
            </a:r>
            <a:r>
              <a:rPr lang="en-US" dirty="0">
                <a:latin typeface="Kruti Dev 010" pitchFamily="2" charset="0"/>
              </a:rPr>
              <a:t> vk.kyh </a:t>
            </a:r>
            <a:r>
              <a:rPr lang="en-US" dirty="0" err="1">
                <a:latin typeface="Kruti Dev 010" pitchFamily="2" charset="0"/>
              </a:rPr>
              <a:t>vkgs-mixzgkauh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ikBfoysY;k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Nk;k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fpa</a:t>
            </a:r>
            <a:r>
              <a:rPr lang="en-US" dirty="0">
                <a:latin typeface="Kruti Dev 010" pitchFamily="2" charset="0"/>
              </a:rPr>
              <a:t>=</a:t>
            </a:r>
            <a:r>
              <a:rPr lang="en-US" dirty="0" err="1">
                <a:latin typeface="Kruti Dev 010" pitchFamily="2" charset="0"/>
              </a:rPr>
              <a:t>kaOnkjs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okrkoj.kkph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laiw.kZ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fLFkrhp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R;kr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izR</a:t>
            </a:r>
            <a:r>
              <a:rPr lang="en-US" dirty="0">
                <a:latin typeface="Kruti Dev 010" pitchFamily="2" charset="0"/>
              </a:rPr>
              <a:t>;{k </a:t>
            </a:r>
            <a:r>
              <a:rPr lang="en-US" dirty="0" err="1">
                <a:latin typeface="Kruti Dev 010" pitchFamily="2" charset="0"/>
              </a:rPr>
              <a:t>vk</a:t>
            </a:r>
            <a:r>
              <a:rPr lang="en-US" dirty="0">
                <a:latin typeface="Kruti Dev 010" pitchFamily="2" charset="0"/>
              </a:rPr>
              <a:t>&lt;</a:t>
            </a:r>
            <a:r>
              <a:rPr lang="en-US" dirty="0" err="1">
                <a:latin typeface="Kruti Dev 010" pitchFamily="2" charset="0"/>
              </a:rPr>
              <a:t>Grs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laiw.kZ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mRrj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xksyk</a:t>
            </a:r>
            <a:r>
              <a:rPr lang="en-US" dirty="0">
                <a:latin typeface="Kruti Dev 010" pitchFamily="2" charset="0"/>
              </a:rPr>
              <a:t>/</a:t>
            </a:r>
            <a:r>
              <a:rPr lang="en-US" dirty="0" err="1">
                <a:latin typeface="Kruti Dev 010" pitchFamily="2" charset="0"/>
              </a:rPr>
              <a:t>kkZr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os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k’kkGsph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ygkueksBh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rhu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gtkjkgwu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vf</a:t>
            </a:r>
            <a:r>
              <a:rPr lang="en-US" dirty="0">
                <a:latin typeface="Kruti Dev 010" pitchFamily="2" charset="0"/>
              </a:rPr>
              <a:t>/</a:t>
            </a:r>
            <a:r>
              <a:rPr lang="en-US" dirty="0" err="1">
                <a:latin typeface="Kruti Dev 010" pitchFamily="2" charset="0"/>
              </a:rPr>
              <a:t>kd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dsanzs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vkgsr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i.k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rjhlq</a:t>
            </a:r>
            <a:r>
              <a:rPr lang="en-US" dirty="0">
                <a:latin typeface="Kruti Dev 010" pitchFamily="2" charset="0"/>
              </a:rPr>
              <a:t>)k </a:t>
            </a:r>
            <a:r>
              <a:rPr lang="en-US" dirty="0" err="1">
                <a:latin typeface="Kruti Dev 010" pitchFamily="2" charset="0"/>
              </a:rPr>
              <a:t>i`Fohpk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cjkplk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Hkkx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vkgs</a:t>
            </a:r>
            <a:r>
              <a:rPr lang="en-US" dirty="0">
                <a:latin typeface="Kruti Dev 010" pitchFamily="2" charset="0"/>
              </a:rPr>
              <a:t> dh </a:t>
            </a:r>
            <a:r>
              <a:rPr lang="en-US" dirty="0" err="1">
                <a:latin typeface="Kruti Dev 010" pitchFamily="2" charset="0"/>
              </a:rPr>
              <a:t>tsFks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dsanzkaph</a:t>
            </a:r>
            <a:r>
              <a:rPr lang="en-US" dirty="0">
                <a:latin typeface="Kruti Dev 010" pitchFamily="2" charset="0"/>
              </a:rPr>
              <a:t> la[;k </a:t>
            </a:r>
            <a:r>
              <a:rPr lang="en-US" dirty="0" err="1">
                <a:latin typeface="Kruti Dev 010" pitchFamily="2" charset="0"/>
              </a:rPr>
              <a:t>viqjh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vkgs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dkgh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Hkkx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dsanz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fojghr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vkgsr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egklkxjkaps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foLrkj</a:t>
            </a:r>
            <a:r>
              <a:rPr lang="en-US" dirty="0">
                <a:latin typeface="Kruti Dev 010" pitchFamily="2" charset="0"/>
              </a:rPr>
              <a:t>] </a:t>
            </a:r>
            <a:r>
              <a:rPr lang="en-US" dirty="0" err="1">
                <a:latin typeface="Kruti Dev 010" pitchFamily="2" charset="0"/>
              </a:rPr>
              <a:t>nqxZe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MksaxjkG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izns’k</a:t>
            </a:r>
            <a:r>
              <a:rPr lang="en-US" dirty="0">
                <a:latin typeface="Kruti Dev 010" pitchFamily="2" charset="0"/>
              </a:rPr>
              <a:t>] </a:t>
            </a:r>
            <a:r>
              <a:rPr lang="en-US" dirty="0" err="1">
                <a:latin typeface="Kruti Dev 010" pitchFamily="2" charset="0"/>
              </a:rPr>
              <a:t>vfr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FkaaM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gokekukph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ekuoh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oLrh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cksVkoj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ekst.;kbrir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vlysyk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vaVkfVZd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izns’k</a:t>
            </a:r>
            <a:r>
              <a:rPr lang="en-US" dirty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m".k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>
                <a:latin typeface="Kruti Dev 010" pitchFamily="2" charset="0"/>
              </a:rPr>
              <a:t>o </a:t>
            </a:r>
            <a:r>
              <a:rPr lang="en-US" dirty="0" err="1">
                <a:latin typeface="Kruti Dev 010" pitchFamily="2" charset="0"/>
              </a:rPr>
              <a:t>dksjM;k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gokekukph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okGoaVs</a:t>
            </a:r>
            <a:r>
              <a:rPr lang="en-US" dirty="0">
                <a:latin typeface="Kruti Dev 010" pitchFamily="2" charset="0"/>
              </a:rPr>
              <a:t>] </a:t>
            </a:r>
            <a:r>
              <a:rPr lang="en-US" dirty="0" err="1">
                <a:latin typeface="Kruti Dev 010" pitchFamily="2" charset="0"/>
              </a:rPr>
              <a:t>nkV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vj.;s</a:t>
            </a:r>
            <a:r>
              <a:rPr lang="en-US" dirty="0">
                <a:latin typeface="Kruti Dev 010" pitchFamily="2" charset="0"/>
              </a:rPr>
              <a:t>] </a:t>
            </a:r>
            <a:r>
              <a:rPr lang="en-US" dirty="0" err="1">
                <a:latin typeface="Kruti Dev 010" pitchFamily="2" charset="0"/>
              </a:rPr>
              <a:t>bR;knh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Hkkxkrwu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gosP;k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vaxkfo"k;h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uksanh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feGrp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ukghr-vfydMsp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vaVkfVZdk</a:t>
            </a:r>
            <a:r>
              <a:rPr lang="en-US" dirty="0">
                <a:latin typeface="Kruti Dev 010" pitchFamily="2" charset="0"/>
              </a:rPr>
              <a:t> [</a:t>
            </a:r>
            <a:r>
              <a:rPr lang="en-US" dirty="0" err="1">
                <a:latin typeface="Kruti Dev 010" pitchFamily="2" charset="0"/>
              </a:rPr>
              <a:t>kaMkoj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dkgh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ik’pkR</a:t>
            </a:r>
            <a:r>
              <a:rPr lang="en-US" dirty="0">
                <a:latin typeface="Kruti Dev 010" pitchFamily="2" charset="0"/>
              </a:rPr>
              <a:t>; </a:t>
            </a:r>
            <a:r>
              <a:rPr lang="en-US" dirty="0" err="1" smtClean="0">
                <a:latin typeface="Kruti Dev 010" pitchFamily="2" charset="0"/>
              </a:rPr>
              <a:t>ns’kkauh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>
                <a:latin typeface="Kruti Dev 010" pitchFamily="2" charset="0"/>
              </a:rPr>
              <a:t>o </a:t>
            </a:r>
            <a:r>
              <a:rPr lang="en-US" dirty="0" err="1">
                <a:latin typeface="Kruti Dev 010" pitchFamily="2" charset="0"/>
              </a:rPr>
              <a:t>Hkkjrkusgh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eksfgek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dk</a:t>
            </a:r>
            <a:r>
              <a:rPr lang="en-US" dirty="0">
                <a:latin typeface="Kruti Dev 010" pitchFamily="2" charset="0"/>
              </a:rPr>
              <a:t>&lt;</a:t>
            </a:r>
            <a:r>
              <a:rPr lang="en-US" dirty="0" err="1">
                <a:latin typeface="Kruti Dev 010" pitchFamily="2" charset="0"/>
              </a:rPr>
              <a:t>ysY;k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vkgsr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rsFkhy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gosph</a:t>
            </a:r>
            <a:r>
              <a:rPr lang="en-US" dirty="0">
                <a:latin typeface="Kruti Dev 010" pitchFamily="2" charset="0"/>
              </a:rPr>
              <a:t> o </a:t>
            </a:r>
            <a:r>
              <a:rPr lang="en-US" dirty="0" err="1">
                <a:latin typeface="Kruti Dev 010" pitchFamily="2" charset="0"/>
              </a:rPr>
              <a:t>okrkoj.kkph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ekfgrh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feGw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ykxyh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vkgs</a:t>
            </a:r>
            <a:r>
              <a:rPr lang="en-US" dirty="0" smtClean="0">
                <a:latin typeface="Kruti Dev 010" pitchFamily="2" charset="0"/>
              </a:rPr>
              <a:t>-</a:t>
            </a:r>
            <a:endParaRPr lang="en-US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Kruti Dev 010" pitchFamily="2" charset="0"/>
              </a:rPr>
              <a:t>Dkgh</a:t>
            </a:r>
            <a:r>
              <a:rPr lang="en-US" dirty="0" smtClean="0">
                <a:latin typeface="Kruti Dev 010" pitchFamily="2" charset="0"/>
              </a:rPr>
              <a:t> ;</a:t>
            </a:r>
            <a:r>
              <a:rPr lang="en-US" dirty="0" err="1" smtClean="0">
                <a:latin typeface="Kruti Dev 010" pitchFamily="2" charset="0"/>
              </a:rPr>
              <a:t>qjksfi</a:t>
            </a:r>
            <a:r>
              <a:rPr lang="en-US" dirty="0">
                <a:latin typeface="Kruti Dev 010" pitchFamily="2" charset="0"/>
              </a:rPr>
              <a:t>; </a:t>
            </a:r>
            <a:r>
              <a:rPr lang="en-US" dirty="0" err="1" smtClean="0">
                <a:latin typeface="Kruti Dev 010" pitchFamily="2" charset="0"/>
              </a:rPr>
              <a:t>ns’kkauh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>
                <a:latin typeface="Kruti Dev 010" pitchFamily="2" charset="0"/>
              </a:rPr>
              <a:t>o </a:t>
            </a:r>
            <a:r>
              <a:rPr lang="en-US" dirty="0" err="1">
                <a:latin typeface="Kruti Dev 010" pitchFamily="2" charset="0"/>
              </a:rPr>
              <a:t>vesfjdsP;k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la;qDr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laLFkakukauh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iwoZ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vVykafVd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egklkxjkr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dk;e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Lo:ikph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uÅ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b="1" dirty="0" smtClean="0">
                <a:latin typeface="Kruti Dev 010" pitchFamily="2" charset="0"/>
              </a:rPr>
              <a:t>^</a:t>
            </a:r>
            <a:r>
              <a:rPr lang="en-US" b="1" dirty="0" err="1">
                <a:latin typeface="Kruti Dev 010" pitchFamily="2" charset="0"/>
              </a:rPr>
              <a:t>gok</a:t>
            </a:r>
            <a:r>
              <a:rPr lang="en-US" b="1" dirty="0">
                <a:latin typeface="Kruti Dev 010" pitchFamily="2" charset="0"/>
              </a:rPr>
              <a:t> uksan.kh </a:t>
            </a:r>
            <a:r>
              <a:rPr lang="en-US" b="1" dirty="0" err="1">
                <a:latin typeface="Kruti Dev 010" pitchFamily="2" charset="0"/>
              </a:rPr>
              <a:t>ekid</a:t>
            </a:r>
            <a:r>
              <a:rPr lang="en-US" b="1" dirty="0">
                <a:latin typeface="Kruti Dev 010" pitchFamily="2" charset="0"/>
              </a:rPr>
              <a:t> </a:t>
            </a:r>
            <a:r>
              <a:rPr lang="en-US" b="1" dirty="0" err="1">
                <a:latin typeface="Kruti Dev 010" pitchFamily="2" charset="0"/>
              </a:rPr>
              <a:t>tgkts</a:t>
            </a:r>
            <a:r>
              <a:rPr lang="en-US" b="1" dirty="0">
                <a:latin typeface="Kruti Dev 010" pitchFamily="2" charset="0"/>
              </a:rPr>
              <a:t>^ </a:t>
            </a:r>
            <a:r>
              <a:rPr lang="en-US" dirty="0" err="1">
                <a:latin typeface="Kruti Dev 010" pitchFamily="2" charset="0"/>
              </a:rPr>
              <a:t>mHkh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dsyh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vkgsr-R;keqGs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rsFkhy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lkxjh</a:t>
            </a:r>
            <a:r>
              <a:rPr lang="en-US" dirty="0">
                <a:latin typeface="Kruti Dev 010" pitchFamily="2" charset="0"/>
              </a:rPr>
              <a:t>; </a:t>
            </a:r>
            <a:r>
              <a:rPr lang="en-US" dirty="0" err="1">
                <a:latin typeface="Kruti Dev 010" pitchFamily="2" charset="0"/>
              </a:rPr>
              <a:t>gosph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egRokph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ekfgrh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feGrs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vk</a:t>
            </a:r>
            <a:r>
              <a:rPr lang="en-US" dirty="0">
                <a:latin typeface="Kruti Dev 010" pitchFamily="2" charset="0"/>
              </a:rPr>
              <a:t>/</a:t>
            </a:r>
            <a:r>
              <a:rPr lang="en-US" dirty="0" err="1">
                <a:latin typeface="Kruti Dev 010" pitchFamily="2" charset="0"/>
              </a:rPr>
              <a:t>kqfud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midj.kauh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lTt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v’kh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>
                <a:latin typeface="Kruti Dev 010" pitchFamily="2" charset="0"/>
              </a:rPr>
              <a:t>[</a:t>
            </a:r>
            <a:r>
              <a:rPr lang="en-US" dirty="0" err="1">
                <a:latin typeface="Kruti Dev 010" pitchFamily="2" charset="0"/>
              </a:rPr>
              <a:t>kkl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foekus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mMMk.k</a:t>
            </a:r>
            <a:r>
              <a:rPr lang="en-US" dirty="0">
                <a:latin typeface="Kruti Dev 010" pitchFamily="2" charset="0"/>
              </a:rPr>
              <a:t> d:u </a:t>
            </a:r>
            <a:r>
              <a:rPr lang="en-US" dirty="0" err="1">
                <a:latin typeface="Kruti Dev 010" pitchFamily="2" charset="0"/>
              </a:rPr>
              <a:t>mapkojhy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okrkoj.kkP;k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gosph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uksan</a:t>
            </a:r>
            <a:r>
              <a:rPr lang="en-US" dirty="0">
                <a:latin typeface="Kruti Dev 010" pitchFamily="2" charset="0"/>
              </a:rPr>
              <a:t> ?</a:t>
            </a:r>
            <a:r>
              <a:rPr lang="en-US" dirty="0" err="1">
                <a:latin typeface="Kruti Dev 010" pitchFamily="2" charset="0"/>
              </a:rPr>
              <a:t>ksrkr-lax.kd</a:t>
            </a:r>
            <a:r>
              <a:rPr lang="en-US" dirty="0">
                <a:latin typeface="Kruti Dev 010" pitchFamily="2" charset="0"/>
              </a:rPr>
              <a:t> o </a:t>
            </a:r>
            <a:r>
              <a:rPr lang="en-US" dirty="0" err="1">
                <a:latin typeface="Kruti Dev 010" pitchFamily="2" charset="0"/>
              </a:rPr>
              <a:t>fofo</a:t>
            </a:r>
            <a:r>
              <a:rPr lang="en-US" dirty="0">
                <a:latin typeface="Kruti Dev 010" pitchFamily="2" charset="0"/>
              </a:rPr>
              <a:t>/k </a:t>
            </a:r>
            <a:r>
              <a:rPr lang="en-US" dirty="0" err="1">
                <a:latin typeface="Kruti Dev 010" pitchFamily="2" charset="0"/>
              </a:rPr>
              <a:t>midj.kkauh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lqlTt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mixzg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vodk’kkrwu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>
                <a:latin typeface="Kruti Dev 010" pitchFamily="2" charset="0"/>
              </a:rPr>
              <a:t>l/;k </a:t>
            </a:r>
            <a:r>
              <a:rPr lang="en-US" dirty="0" err="1">
                <a:latin typeface="Kruti Dev 010" pitchFamily="2" charset="0"/>
              </a:rPr>
              <a:t>eksB;k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izek.kkoj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nqyZHk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v’kkh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vkdMsokjh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nsr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vlrkr</a:t>
            </a:r>
            <a:r>
              <a:rPr lang="en-US" dirty="0">
                <a:latin typeface="Kruti Dev 010" pitchFamily="2" charset="0"/>
              </a:rPr>
              <a:t>- ;k </a:t>
            </a:r>
            <a:r>
              <a:rPr lang="en-US" dirty="0" err="1">
                <a:latin typeface="Kruti Dev 010" pitchFamily="2" charset="0"/>
              </a:rPr>
              <a:t>loZ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iz;RukeqGs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yodjp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gokekukP;k</a:t>
            </a:r>
            <a:r>
              <a:rPr lang="en-US" dirty="0">
                <a:latin typeface="Kruti Dev 010" pitchFamily="2" charset="0"/>
              </a:rPr>
              <a:t> o </a:t>
            </a:r>
            <a:r>
              <a:rPr lang="en-US" dirty="0" err="1">
                <a:latin typeface="Kruti Dev 010" pitchFamily="2" charset="0"/>
              </a:rPr>
              <a:t>okrkoj.kkP;k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vusd</a:t>
            </a:r>
            <a:r>
              <a:rPr lang="en-US" dirty="0">
                <a:latin typeface="Kruti Dev 010" pitchFamily="2" charset="0"/>
              </a:rPr>
              <a:t> u </a:t>
            </a:r>
            <a:r>
              <a:rPr lang="en-US" dirty="0" err="1" smtClean="0">
                <a:latin typeface="Kruti Dev 010" pitchFamily="2" charset="0"/>
              </a:rPr>
              <a:t>myxMysY;k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lR;kpk</a:t>
            </a:r>
            <a:r>
              <a:rPr lang="en-US" dirty="0">
                <a:latin typeface="Kruti Dev 010" pitchFamily="2" charset="0"/>
              </a:rPr>
              <a:t> [</a:t>
            </a:r>
            <a:r>
              <a:rPr lang="en-US" dirty="0" err="1">
                <a:latin typeface="Kruti Dev 010" pitchFamily="2" charset="0"/>
              </a:rPr>
              <a:t>kqyklk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gksbZy</a:t>
            </a:r>
            <a:r>
              <a:rPr lang="en-US" dirty="0">
                <a:latin typeface="Kruti Dev 010" pitchFamily="2" charset="0"/>
              </a:rPr>
              <a:t> o </a:t>
            </a:r>
            <a:r>
              <a:rPr lang="en-US" dirty="0" err="1">
                <a:latin typeface="Kruti Dev 010" pitchFamily="2" charset="0"/>
              </a:rPr>
              <a:t>ekuokyk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vkiys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ftou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R;kizek.ks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lqdj</a:t>
            </a:r>
            <a:r>
              <a:rPr lang="en-US" dirty="0">
                <a:latin typeface="Kruti Dev 010" pitchFamily="2" charset="0"/>
              </a:rPr>
              <a:t> d:u ?</a:t>
            </a:r>
            <a:r>
              <a:rPr lang="en-US" dirty="0" err="1">
                <a:latin typeface="Kruti Dev 010" pitchFamily="2" charset="0"/>
              </a:rPr>
              <a:t>ksrk</a:t>
            </a:r>
            <a:r>
              <a:rPr lang="en-US" dirty="0">
                <a:latin typeface="Kruti Dev 010" pitchFamily="2" charset="0"/>
              </a:rPr>
              <a:t> ;</a:t>
            </a:r>
            <a:r>
              <a:rPr lang="en-US" dirty="0" err="1">
                <a:latin typeface="Kruti Dev 010" pitchFamily="2" charset="0"/>
              </a:rPr>
              <a:t>sbZy</a:t>
            </a:r>
            <a:r>
              <a:rPr lang="en-US" dirty="0">
                <a:latin typeface="Kruti Dev 010" pitchFamily="2" charset="0"/>
              </a:rPr>
              <a:t>-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latin typeface="Kruti Dev 010" pitchFamily="2" charset="0"/>
              </a:rPr>
              <a:t>okrkoj.k</a:t>
            </a:r>
            <a:r>
              <a:rPr lang="en-US" b="1" dirty="0">
                <a:latin typeface="Kruti Dev 010" pitchFamily="2" charset="0"/>
              </a:rPr>
              <a:t> </a:t>
            </a:r>
            <a:r>
              <a:rPr lang="en-US" b="1" dirty="0" err="1">
                <a:latin typeface="Kruti Dev 010" pitchFamily="2" charset="0"/>
              </a:rPr>
              <a:t>Lo:Ik</a:t>
            </a:r>
            <a:r>
              <a:rPr lang="en-US" b="1" dirty="0">
                <a:latin typeface="Kruti Dev 010" pitchFamily="2" charset="0"/>
              </a:rPr>
              <a:t> o </a:t>
            </a:r>
            <a:r>
              <a:rPr lang="en-US" b="1" dirty="0" err="1">
                <a:latin typeface="Kruti Dev 010" pitchFamily="2" charset="0"/>
              </a:rPr>
              <a:t>egRo</a:t>
            </a:r>
            <a:r>
              <a:rPr lang="en-US" b="1" dirty="0">
                <a:latin typeface="Kruti Dev 010" pitchFamily="2" charset="0"/>
              </a:rPr>
              <a:t> </a:t>
            </a:r>
            <a:r>
              <a:rPr lang="en-US" dirty="0">
                <a:latin typeface="Kruti Dev 010" pitchFamily="2" charset="0"/>
              </a:rPr>
              <a:t/>
            </a:r>
            <a:br>
              <a:rPr lang="en-US" dirty="0">
                <a:latin typeface="Kruti Dev 010" pitchFamily="2" charset="0"/>
              </a:rPr>
            </a:br>
            <a:endParaRPr lang="en-US" dirty="0">
              <a:latin typeface="Kruti Dev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>
                <a:latin typeface="Kruti Dev 010" pitchFamily="2" charset="0"/>
              </a:rPr>
              <a:t>i`FohHkksorh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vlysys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gosps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vkoj.k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okrkoj.k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gks</a:t>
            </a:r>
            <a:r>
              <a:rPr lang="en-US" dirty="0">
                <a:latin typeface="Kruti Dev 010" pitchFamily="2" charset="0"/>
              </a:rPr>
              <a:t>;- </a:t>
            </a:r>
            <a:r>
              <a:rPr lang="en-US" dirty="0" err="1">
                <a:latin typeface="Kruti Dev 010" pitchFamily="2" charset="0"/>
              </a:rPr>
              <a:t>gosP;k</a:t>
            </a:r>
            <a:r>
              <a:rPr lang="en-US" dirty="0">
                <a:latin typeface="Kruti Dev 010" pitchFamily="2" charset="0"/>
              </a:rPr>
              <a:t> ;k </a:t>
            </a:r>
            <a:r>
              <a:rPr lang="en-US" dirty="0" err="1">
                <a:latin typeface="Kruti Dev 010" pitchFamily="2" charset="0"/>
              </a:rPr>
              <a:t>vkoj.kkus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i`Fogyk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pkjgh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cktwauh</a:t>
            </a:r>
            <a:r>
              <a:rPr lang="en-US" dirty="0">
                <a:latin typeface="Kruti Dev 010" pitchFamily="2" charset="0"/>
              </a:rPr>
              <a:t> ?</a:t>
            </a:r>
            <a:r>
              <a:rPr lang="en-US" dirty="0" err="1">
                <a:latin typeface="Kruti Dev 010" pitchFamily="2" charset="0"/>
              </a:rPr>
              <a:t>ksjysys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vlwu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tehu</a:t>
            </a:r>
            <a:r>
              <a:rPr lang="en-US" dirty="0">
                <a:latin typeface="Kruti Dev 010" pitchFamily="2" charset="0"/>
              </a:rPr>
              <a:t> o ik.kh ;k izek.ksp </a:t>
            </a:r>
            <a:r>
              <a:rPr lang="en-US" dirty="0" err="1">
                <a:latin typeface="Kruti Dev 010" pitchFamily="2" charset="0"/>
              </a:rPr>
              <a:t>i`Fohpk</a:t>
            </a:r>
            <a:r>
              <a:rPr lang="en-US" dirty="0">
                <a:latin typeface="Kruti Dev 010" pitchFamily="2" charset="0"/>
              </a:rPr>
              <a:t> ,d </a:t>
            </a:r>
            <a:r>
              <a:rPr lang="en-US" dirty="0" err="1">
                <a:latin typeface="Kruti Dev 010" pitchFamily="2" charset="0"/>
              </a:rPr>
              <a:t>Hkkx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vkgs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ek</a:t>
            </a:r>
            <a:r>
              <a:rPr lang="en-US" dirty="0">
                <a:latin typeface="Kruti Dev 010" pitchFamily="2" charset="0"/>
              </a:rPr>
              <a:t>= </a:t>
            </a:r>
            <a:r>
              <a:rPr lang="en-US" dirty="0" err="1">
                <a:latin typeface="Kruti Dev 010" pitchFamily="2" charset="0"/>
              </a:rPr>
              <a:t>vusd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ckcrhr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gosps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vkoj.k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tehu</a:t>
            </a:r>
            <a:r>
              <a:rPr lang="en-US" dirty="0">
                <a:latin typeface="Kruti Dev 010" pitchFamily="2" charset="0"/>
              </a:rPr>
              <a:t> o </a:t>
            </a:r>
            <a:r>
              <a:rPr lang="en-US" dirty="0" err="1">
                <a:latin typeface="Kruti Dev 010" pitchFamily="2" charset="0"/>
              </a:rPr>
              <a:t>ik.;kgqu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fHkUu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vkgs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gok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jaxghu</a:t>
            </a:r>
            <a:r>
              <a:rPr lang="en-US" dirty="0">
                <a:latin typeface="Kruti Dev 010" pitchFamily="2" charset="0"/>
              </a:rPr>
              <a:t>] </a:t>
            </a:r>
            <a:r>
              <a:rPr lang="en-US" dirty="0" err="1">
                <a:latin typeface="Kruti Dev 010" pitchFamily="2" charset="0"/>
              </a:rPr>
              <a:t>xa</a:t>
            </a:r>
            <a:r>
              <a:rPr lang="en-US" dirty="0">
                <a:latin typeface="Kruti Dev 010" pitchFamily="2" charset="0"/>
              </a:rPr>
              <a:t>/</a:t>
            </a:r>
            <a:r>
              <a:rPr lang="en-US" dirty="0" err="1">
                <a:latin typeface="Kruti Dev 010" pitchFamily="2" charset="0"/>
              </a:rPr>
              <a:t>kghu</a:t>
            </a:r>
            <a:r>
              <a:rPr lang="en-US" dirty="0">
                <a:latin typeface="Kruti Dev 010" pitchFamily="2" charset="0"/>
              </a:rPr>
              <a:t> o </a:t>
            </a:r>
            <a:r>
              <a:rPr lang="en-US" dirty="0" err="1">
                <a:latin typeface="Kruti Dev 010" pitchFamily="2" charset="0"/>
              </a:rPr>
              <a:t>poghu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vlrs-tsOgk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gosph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gkypky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okÚ;kP;k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Lo:ikr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gksrs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rsOgkp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gosps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vLrhRo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tk.kors</a:t>
            </a:r>
            <a:r>
              <a:rPr lang="en-US" dirty="0">
                <a:latin typeface="Kruti Dev 010" pitchFamily="2" charset="0"/>
              </a:rPr>
              <a:t>-</a:t>
            </a:r>
          </a:p>
          <a:p>
            <a:r>
              <a:rPr lang="en-US" dirty="0">
                <a:latin typeface="Kruti Dev 010" pitchFamily="2" charset="0"/>
              </a:rPr>
              <a:t>     </a:t>
            </a:r>
            <a:r>
              <a:rPr lang="en-US" dirty="0" err="1">
                <a:latin typeface="Kruti Dev 010" pitchFamily="2" charset="0"/>
              </a:rPr>
              <a:t>okrkoj.kkrhy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fofo</a:t>
            </a:r>
            <a:r>
              <a:rPr lang="en-US" dirty="0">
                <a:latin typeface="Kruti Dev 010" pitchFamily="2" charset="0"/>
              </a:rPr>
              <a:t>/k </a:t>
            </a:r>
            <a:r>
              <a:rPr lang="en-US" dirty="0" err="1">
                <a:latin typeface="Kruti Dev 010" pitchFamily="2" charset="0"/>
              </a:rPr>
              <a:t>izfdz;k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lq</a:t>
            </a:r>
            <a:r>
              <a:rPr lang="en-US" dirty="0">
                <a:latin typeface="Kruti Dev 010" pitchFamily="2" charset="0"/>
              </a:rPr>
              <a:t>: </a:t>
            </a:r>
            <a:r>
              <a:rPr lang="en-US" dirty="0" err="1">
                <a:latin typeface="Kruti Dev 010" pitchFamily="2" charset="0"/>
              </a:rPr>
              <a:t>dj.kkjh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eq</a:t>
            </a:r>
            <a:r>
              <a:rPr lang="en-US" dirty="0">
                <a:latin typeface="Kruti Dev 010" pitchFamily="2" charset="0"/>
              </a:rPr>
              <a:t>[; </a:t>
            </a:r>
            <a:r>
              <a:rPr lang="en-US" dirty="0" err="1">
                <a:latin typeface="Kruti Dev 010" pitchFamily="2" charset="0"/>
              </a:rPr>
              <a:t>fdYyh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lw;kZus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mRlftZr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dsysyh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mtkZ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gks</a:t>
            </a:r>
            <a:r>
              <a:rPr lang="en-US" dirty="0">
                <a:latin typeface="Kruti Dev 010" pitchFamily="2" charset="0"/>
              </a:rPr>
              <a:t>;- </a:t>
            </a:r>
            <a:r>
              <a:rPr lang="en-US" dirty="0" err="1">
                <a:latin typeface="Kruti Dev 010" pitchFamily="2" charset="0"/>
              </a:rPr>
              <a:t>gh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mtkZ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okrkoj.kkP;k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ek</a:t>
            </a:r>
            <a:r>
              <a:rPr lang="en-US" dirty="0">
                <a:latin typeface="Kruti Dev 010" pitchFamily="2" charset="0"/>
              </a:rPr>
              <a:t>/;</a:t>
            </a:r>
            <a:r>
              <a:rPr lang="en-US" dirty="0" err="1">
                <a:latin typeface="Kruti Dev 010" pitchFamily="2" charset="0"/>
              </a:rPr>
              <a:t>ekrwu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i`FohdMs</a:t>
            </a:r>
            <a:r>
              <a:rPr lang="en-US" dirty="0">
                <a:latin typeface="Kruti Dev 010" pitchFamily="2" charset="0"/>
              </a:rPr>
              <a:t> ;</a:t>
            </a:r>
            <a:r>
              <a:rPr lang="en-US" dirty="0" err="1">
                <a:latin typeface="Kruti Dev 010" pitchFamily="2" charset="0"/>
              </a:rPr>
              <a:t>srs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R;keqGs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okrkoj.kkps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Lo:Ik</a:t>
            </a:r>
            <a:r>
              <a:rPr lang="en-US" dirty="0">
                <a:latin typeface="Kruti Dev 010" pitchFamily="2" charset="0"/>
              </a:rPr>
              <a:t> Eg.kts </a:t>
            </a:r>
            <a:r>
              <a:rPr lang="en-US" dirty="0" err="1">
                <a:latin typeface="Kruti Dev 010" pitchFamily="2" charset="0"/>
              </a:rPr>
              <a:t>R;kps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mHks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foHkkx</a:t>
            </a:r>
            <a:r>
              <a:rPr lang="en-US" dirty="0">
                <a:latin typeface="Kruti Dev 010" pitchFamily="2" charset="0"/>
              </a:rPr>
              <a:t>] </a:t>
            </a:r>
            <a:r>
              <a:rPr lang="en-US" dirty="0" err="1">
                <a:latin typeface="Kruti Dev 010" pitchFamily="2" charset="0"/>
              </a:rPr>
              <a:t>xq.k</a:t>
            </a:r>
            <a:r>
              <a:rPr lang="en-US" dirty="0">
                <a:latin typeface="Kruti Dev 010" pitchFamily="2" charset="0"/>
              </a:rPr>
              <a:t>/</a:t>
            </a:r>
            <a:r>
              <a:rPr lang="en-US" dirty="0" err="1">
                <a:latin typeface="Kruti Dev 010" pitchFamily="2" charset="0"/>
              </a:rPr>
              <a:t>keZ</a:t>
            </a:r>
            <a:r>
              <a:rPr lang="en-US" dirty="0">
                <a:latin typeface="Kruti Dev 010" pitchFamily="2" charset="0"/>
              </a:rPr>
              <a:t>] ?</a:t>
            </a:r>
            <a:r>
              <a:rPr lang="en-US" dirty="0" err="1">
                <a:latin typeface="Kruti Dev 010" pitchFamily="2" charset="0"/>
              </a:rPr>
              <a:t>kVuk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bR;knhckcr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fopkj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dj.ks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dzeizkIr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vkgs</a:t>
            </a:r>
            <a:r>
              <a:rPr lang="en-US" dirty="0">
                <a:latin typeface="Kruti Dev 010" pitchFamily="2" charset="0"/>
              </a:rPr>
              <a:t>-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dirty="0" err="1">
                <a:latin typeface="Kruti Dev 010" pitchFamily="2" charset="0"/>
              </a:rPr>
              <a:t>fofHkUu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ok;waps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feJ.k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gok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gks</a:t>
            </a:r>
            <a:r>
              <a:rPr lang="en-US" dirty="0">
                <a:latin typeface="Kruti Dev 010" pitchFamily="2" charset="0"/>
              </a:rPr>
              <a:t>;- </a:t>
            </a:r>
            <a:r>
              <a:rPr lang="en-US" dirty="0" err="1">
                <a:latin typeface="Kruti Dev 010" pitchFamily="2" charset="0"/>
              </a:rPr>
              <a:t>gs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jklk;fud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la;qx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uOgs</a:t>
            </a:r>
            <a:r>
              <a:rPr lang="en-US" dirty="0">
                <a:latin typeface="Kruti Dev 010" pitchFamily="2" charset="0"/>
              </a:rPr>
              <a:t>-  </a:t>
            </a:r>
            <a:r>
              <a:rPr lang="en-US" dirty="0" err="1">
                <a:latin typeface="Kruti Dev 010" pitchFamily="2" charset="0"/>
              </a:rPr>
              <a:t>gok</a:t>
            </a:r>
            <a:r>
              <a:rPr lang="en-US" dirty="0">
                <a:latin typeface="Kruti Dev 010" pitchFamily="2" charset="0"/>
              </a:rPr>
              <a:t> d/</a:t>
            </a:r>
            <a:r>
              <a:rPr lang="en-US" dirty="0" err="1">
                <a:latin typeface="Kruti Dev 010" pitchFamily="2" charset="0"/>
              </a:rPr>
              <a:t>kkhp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fLFkj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ulrs-frph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lrr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gkypky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gksr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vlrs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gok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yofpd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vlrs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vkdwapu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izlj.kkpk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xq.k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frP;kdMs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vkgs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gosP;k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ek</a:t>
            </a:r>
            <a:r>
              <a:rPr lang="en-US" dirty="0">
                <a:latin typeface="Kruti Dev 010" pitchFamily="2" charset="0"/>
              </a:rPr>
              <a:t>/;</a:t>
            </a:r>
            <a:r>
              <a:rPr lang="en-US" dirty="0" err="1">
                <a:latin typeface="Kruti Dev 010" pitchFamily="2" charset="0"/>
              </a:rPr>
              <a:t>ekrqu</a:t>
            </a:r>
            <a:r>
              <a:rPr lang="en-US" dirty="0">
                <a:latin typeface="Kruti Dev 010" pitchFamily="2" charset="0"/>
              </a:rPr>
              <a:t> /</a:t>
            </a:r>
            <a:r>
              <a:rPr lang="en-US" dirty="0" err="1">
                <a:latin typeface="Kruti Dev 010" pitchFamily="2" charset="0"/>
              </a:rPr>
              <a:t>ofuygjh</a:t>
            </a:r>
            <a:r>
              <a:rPr lang="en-US" dirty="0">
                <a:latin typeface="Kruti Dev 010" pitchFamily="2" charset="0"/>
              </a:rPr>
              <a:t> o </a:t>
            </a:r>
            <a:r>
              <a:rPr lang="en-US" dirty="0" err="1">
                <a:latin typeface="Kruti Dev 010" pitchFamily="2" charset="0"/>
              </a:rPr>
              <a:t>izdfk’kygjh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izokl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djrkr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loZ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izdfkjP;k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mRkftZr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mtsZyk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gok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ikjn’kZd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vkgs-tehu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>
                <a:latin typeface="Kruti Dev 010" pitchFamily="2" charset="0"/>
              </a:rPr>
              <a:t>o ik.kh ;</a:t>
            </a:r>
            <a:r>
              <a:rPr lang="en-US" dirty="0" err="1">
                <a:latin typeface="Kruti Dev 010" pitchFamily="2" charset="0"/>
              </a:rPr>
              <a:t>kaP;kbrdh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gok</a:t>
            </a:r>
            <a:r>
              <a:rPr lang="en-US" dirty="0">
                <a:latin typeface="Kruti Dev 010" pitchFamily="2" charset="0"/>
              </a:rPr>
              <a:t> ?</a:t>
            </a:r>
            <a:r>
              <a:rPr lang="en-US" dirty="0" err="1">
                <a:latin typeface="Kruti Dev 010" pitchFamily="2" charset="0"/>
              </a:rPr>
              <a:t>ku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ulyh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rjh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gosyk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otu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vlrs</a:t>
            </a:r>
            <a:r>
              <a:rPr lang="en-US" dirty="0">
                <a:latin typeface="Kruti Dev 010" pitchFamily="2" charset="0"/>
              </a:rPr>
              <a:t>-  </a:t>
            </a:r>
            <a:r>
              <a:rPr lang="en-US" dirty="0" err="1">
                <a:latin typeface="Kruti Dev 010" pitchFamily="2" charset="0"/>
              </a:rPr>
              <a:t>fryk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fof’k"V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i.k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cnyrh</a:t>
            </a:r>
            <a:r>
              <a:rPr lang="en-US" dirty="0">
                <a:latin typeface="Kruti Dev 010" pitchFamily="2" charset="0"/>
              </a:rPr>
              <a:t> ?</a:t>
            </a:r>
            <a:r>
              <a:rPr lang="en-US" dirty="0" err="1">
                <a:latin typeface="Kruti Dev 010" pitchFamily="2" charset="0"/>
              </a:rPr>
              <a:t>kurkgh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vlrs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vkf.k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frpk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nkcgh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iMrks</a:t>
            </a:r>
            <a:r>
              <a:rPr lang="en-US" dirty="0">
                <a:latin typeface="Kruti Dev 010" pitchFamily="2" charset="0"/>
              </a:rPr>
              <a:t>- ;k </a:t>
            </a:r>
            <a:r>
              <a:rPr lang="en-US" dirty="0" err="1" smtClean="0">
                <a:latin typeface="Kruti Dev 010" pitchFamily="2" charset="0"/>
              </a:rPr>
              <a:t>oSf’k"V;kaeqGs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okrkoj.k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i`FohP;k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brj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vkoj.kkais</a:t>
            </a:r>
            <a:r>
              <a:rPr lang="en-US" dirty="0">
                <a:latin typeface="Kruti Dev 010" pitchFamily="2" charset="0"/>
              </a:rPr>
              <a:t>{</a:t>
            </a:r>
            <a:r>
              <a:rPr lang="en-US" dirty="0" err="1">
                <a:latin typeface="Kruti Dev 010" pitchFamily="2" charset="0"/>
              </a:rPr>
              <a:t>kk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fHkUu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vkgs</a:t>
            </a:r>
            <a:r>
              <a:rPr lang="en-US" dirty="0">
                <a:latin typeface="Kruti Dev 010" pitchFamily="2" charset="0"/>
              </a:rPr>
              <a:t>-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>
                <a:latin typeface="Kruti Dev 010" pitchFamily="2" charset="0"/>
              </a:rPr>
              <a:t>i`FohHkksorh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okrkok.k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vl.ks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vfr’k</a:t>
            </a:r>
            <a:r>
              <a:rPr lang="en-US" dirty="0">
                <a:latin typeface="Kruti Dev 010" pitchFamily="2" charset="0"/>
              </a:rPr>
              <a:t>; </a:t>
            </a:r>
            <a:r>
              <a:rPr lang="en-US" dirty="0" err="1">
                <a:latin typeface="Kruti Dev 010" pitchFamily="2" charset="0"/>
              </a:rPr>
              <a:t>egRokpsgh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vkgs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Hkwrykojhy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thol`"Vh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okrkoj.kkoj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Qkj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eksB;k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izek.kkoj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voyacwu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vkgs</a:t>
            </a:r>
            <a:r>
              <a:rPr lang="en-US" dirty="0">
                <a:latin typeface="Kruti Dev 010" pitchFamily="2" charset="0"/>
              </a:rPr>
              <a:t>-&lt;</a:t>
            </a:r>
            <a:r>
              <a:rPr lang="en-US" dirty="0" err="1">
                <a:latin typeface="Kruti Dev 010" pitchFamily="2" charset="0"/>
              </a:rPr>
              <a:t>xkaph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fufeZrh</a:t>
            </a:r>
            <a:r>
              <a:rPr lang="en-US" dirty="0">
                <a:latin typeface="Kruti Dev 010" pitchFamily="2" charset="0"/>
              </a:rPr>
              <a:t>] </a:t>
            </a:r>
            <a:r>
              <a:rPr lang="en-US" dirty="0" err="1">
                <a:latin typeface="Kruti Dev 010" pitchFamily="2" charset="0"/>
              </a:rPr>
              <a:t>ikÅl</a:t>
            </a:r>
            <a:r>
              <a:rPr lang="en-US" dirty="0">
                <a:latin typeface="Kruti Dev 010" pitchFamily="2" charset="0"/>
              </a:rPr>
              <a:t>] </a:t>
            </a:r>
            <a:r>
              <a:rPr lang="en-US" dirty="0" err="1">
                <a:latin typeface="Kruti Dev 010" pitchFamily="2" charset="0"/>
              </a:rPr>
              <a:t>oknG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okjs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bR;knh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gokekukps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vkfo’dkj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okrkoj.kkrp</a:t>
            </a:r>
            <a:r>
              <a:rPr lang="en-US" dirty="0">
                <a:latin typeface="Kruti Dev 010" pitchFamily="2" charset="0"/>
              </a:rPr>
              <a:t> ?</a:t>
            </a:r>
            <a:r>
              <a:rPr lang="en-US" dirty="0" err="1">
                <a:latin typeface="Kruti Dev 010" pitchFamily="2" charset="0"/>
              </a:rPr>
              <a:t>kMwu</a:t>
            </a:r>
            <a:r>
              <a:rPr lang="en-US" dirty="0">
                <a:latin typeface="Kruti Dev 010" pitchFamily="2" charset="0"/>
              </a:rPr>
              <a:t> ;</a:t>
            </a:r>
            <a:r>
              <a:rPr lang="en-US" dirty="0" err="1">
                <a:latin typeface="Kruti Dev 010" pitchFamily="2" charset="0"/>
              </a:rPr>
              <a:t>srkr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fnolk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Hkwi`’BkdMs</a:t>
            </a:r>
            <a:r>
              <a:rPr lang="en-US" dirty="0">
                <a:latin typeface="Kruti Dev 010" pitchFamily="2" charset="0"/>
              </a:rPr>
              <a:t> ;</a:t>
            </a:r>
            <a:r>
              <a:rPr lang="en-US" dirty="0" err="1">
                <a:latin typeface="Kruti Dev 010" pitchFamily="2" charset="0"/>
              </a:rPr>
              <a:t>s.kkÚ;k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lkSj’kDrhph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frozrk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okrkoj.kkeqGs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deh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gksrs</a:t>
            </a:r>
            <a:r>
              <a:rPr lang="en-US" dirty="0">
                <a:latin typeface="Kruti Dev 010" pitchFamily="2" charset="0"/>
              </a:rPr>
              <a:t>] </a:t>
            </a:r>
            <a:r>
              <a:rPr lang="en-US" dirty="0" err="1">
                <a:latin typeface="Kruti Dev 010" pitchFamily="2" charset="0"/>
              </a:rPr>
              <a:t>rj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jk</a:t>
            </a:r>
            <a:r>
              <a:rPr lang="en-US" dirty="0">
                <a:latin typeface="Kruti Dev 010" pitchFamily="2" charset="0"/>
              </a:rPr>
              <a:t>=h </a:t>
            </a:r>
            <a:r>
              <a:rPr lang="en-US" dirty="0" err="1">
                <a:latin typeface="Kruti Dev 010" pitchFamily="2" charset="0"/>
              </a:rPr>
              <a:t>Hkwi`’BkdMwu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mRlftZr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gks.kkjh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m’.krk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okrkoj.kkeqGsp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vMfoyh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tkrs</a:t>
            </a:r>
            <a:r>
              <a:rPr lang="en-US" dirty="0">
                <a:latin typeface="Kruti Dev 010" pitchFamily="2" charset="0"/>
              </a:rPr>
              <a:t>-  </a:t>
            </a:r>
            <a:r>
              <a:rPr lang="en-US" dirty="0" err="1">
                <a:latin typeface="Kruti Dev 010" pitchFamily="2" charset="0"/>
              </a:rPr>
              <a:t>i`FohHkksorh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gosps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vkoj.k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ulrs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lw;kZus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mRlftZr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mtsZeqGs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Hkwi`’Bkps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rkieku</a:t>
            </a:r>
            <a:r>
              <a:rPr lang="en-US" dirty="0">
                <a:latin typeface="Kruti Dev 010" pitchFamily="2" charset="0"/>
              </a:rPr>
              <a:t> 94</a:t>
            </a:r>
            <a:r>
              <a:rPr lang="en-US" baseline="30000" dirty="0">
                <a:latin typeface="Kruti Dev 010" pitchFamily="2" charset="0"/>
              </a:rPr>
              <a:t>0</a:t>
            </a:r>
            <a:r>
              <a:rPr lang="en-US" dirty="0">
                <a:latin typeface="Kruti Dev 010" pitchFamily="2" charset="0"/>
              </a:rPr>
              <a:t>Ik;Zar ok&lt;</a:t>
            </a:r>
            <a:r>
              <a:rPr lang="en-US" dirty="0" err="1">
                <a:latin typeface="Kruti Dev 010" pitchFamily="2" charset="0"/>
              </a:rPr>
              <a:t>qu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ltho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l`’Vh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fuekZ.k</a:t>
            </a:r>
            <a:r>
              <a:rPr lang="en-US" dirty="0">
                <a:latin typeface="Kruti Dev 010" pitchFamily="2" charset="0"/>
              </a:rPr>
              <a:t> &gt;</a:t>
            </a:r>
            <a:r>
              <a:rPr lang="en-US" dirty="0" err="1">
                <a:latin typeface="Kruti Dev 010" pitchFamily="2" charset="0"/>
              </a:rPr>
              <a:t>kyhp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ulrh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rlsp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jk</a:t>
            </a:r>
            <a:r>
              <a:rPr lang="en-US" dirty="0">
                <a:latin typeface="Kruti Dev 010" pitchFamily="2" charset="0"/>
              </a:rPr>
              <a:t>=h </a:t>
            </a:r>
            <a:r>
              <a:rPr lang="en-US" dirty="0" err="1">
                <a:latin typeface="Kruti Dev 010" pitchFamily="2" charset="0"/>
              </a:rPr>
              <a:t>m’.krsP;k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mRltZukus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Hkwi`’B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brds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FkaaM</a:t>
            </a:r>
            <a:r>
              <a:rPr lang="en-US" dirty="0">
                <a:latin typeface="Kruti Dev 010" pitchFamily="2" charset="0"/>
              </a:rPr>
              <a:t> &gt;</a:t>
            </a:r>
            <a:r>
              <a:rPr lang="en-US" dirty="0" err="1">
                <a:latin typeface="Kruti Dev 010" pitchFamily="2" charset="0"/>
              </a:rPr>
              <a:t>kys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vlrs</a:t>
            </a:r>
            <a:r>
              <a:rPr lang="en-US" dirty="0">
                <a:latin typeface="Kruti Dev 010" pitchFamily="2" charset="0"/>
              </a:rPr>
              <a:t> dh </a:t>
            </a:r>
            <a:r>
              <a:rPr lang="en-US" dirty="0" err="1">
                <a:latin typeface="Kruti Dev 010" pitchFamily="2" charset="0"/>
              </a:rPr>
              <a:t>R;kps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rkieku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jk</a:t>
            </a:r>
            <a:r>
              <a:rPr lang="en-US" dirty="0">
                <a:latin typeface="Kruti Dev 010" pitchFamily="2" charset="0"/>
              </a:rPr>
              <a:t>=h &amp;150</a:t>
            </a:r>
            <a:r>
              <a:rPr lang="en-US" baseline="30000" dirty="0">
                <a:latin typeface="Kruti Dev 010" pitchFamily="2" charset="0"/>
              </a:rPr>
              <a:t>0 </a:t>
            </a:r>
            <a:r>
              <a:rPr lang="en-US" dirty="0" err="1">
                <a:latin typeface="Kruti Dev 010" pitchFamily="2" charset="0"/>
              </a:rPr>
              <a:t>lsa-Ik;Zar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deh</a:t>
            </a:r>
            <a:r>
              <a:rPr lang="en-US" dirty="0">
                <a:latin typeface="Kruti Dev 010" pitchFamily="2" charset="0"/>
              </a:rPr>
              <a:t> &gt;</a:t>
            </a:r>
            <a:r>
              <a:rPr lang="en-US" dirty="0" err="1">
                <a:latin typeface="Kruti Dev 010" pitchFamily="2" charset="0"/>
              </a:rPr>
              <a:t>kys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vlrs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okrkoj.kkeqGs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vodk’kkrwu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>
                <a:latin typeface="Kruti Dev 010" pitchFamily="2" charset="0"/>
              </a:rPr>
              <a:t>;</a:t>
            </a:r>
            <a:r>
              <a:rPr lang="en-US" dirty="0" err="1">
                <a:latin typeface="Kruti Dev 010" pitchFamily="2" charset="0"/>
              </a:rPr>
              <a:t>s.kkÚ;k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ijD;k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oLrwqiklwu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i`Fohps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laj</a:t>
            </a:r>
            <a:r>
              <a:rPr lang="en-US" dirty="0">
                <a:latin typeface="Kruti Dev 010" pitchFamily="2" charset="0"/>
              </a:rPr>
              <a:t>{</a:t>
            </a:r>
            <a:r>
              <a:rPr lang="en-US" dirty="0" err="1">
                <a:latin typeface="Kruti Dev 010" pitchFamily="2" charset="0"/>
              </a:rPr>
              <a:t>k.k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gksrs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vkdk’kkrwu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osxkkus</a:t>
            </a:r>
            <a:r>
              <a:rPr lang="en-US" dirty="0">
                <a:latin typeface="Kruti Dev 010" pitchFamily="2" charset="0"/>
              </a:rPr>
              <a:t> okrkoj.kkr </a:t>
            </a:r>
            <a:r>
              <a:rPr lang="en-US" dirty="0" err="1" smtClean="0">
                <a:latin typeface="Kruti Dev 010" pitchFamily="2" charset="0"/>
              </a:rPr>
              <a:t>f’kj.kkjh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mYdk</a:t>
            </a:r>
            <a:r>
              <a:rPr lang="en-US" dirty="0">
                <a:latin typeface="Kruti Dev 010" pitchFamily="2" charset="0"/>
              </a:rPr>
              <a:t>] </a:t>
            </a:r>
            <a:r>
              <a:rPr lang="en-US" dirty="0" err="1">
                <a:latin typeface="Kruti Dev 010" pitchFamily="2" charset="0"/>
              </a:rPr>
              <a:t>fryk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okrkoj.kkpk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izfrcaa</a:t>
            </a:r>
            <a:r>
              <a:rPr lang="en-US" dirty="0">
                <a:latin typeface="Kruti Dev 010" pitchFamily="2" charset="0"/>
              </a:rPr>
              <a:t>/k &gt;</a:t>
            </a:r>
            <a:r>
              <a:rPr lang="en-US" dirty="0" err="1">
                <a:latin typeface="Kruti Dev 010" pitchFamily="2" charset="0"/>
              </a:rPr>
              <a:t>kY;keqGs</a:t>
            </a:r>
            <a:r>
              <a:rPr lang="en-US" dirty="0">
                <a:latin typeface="Kruti Dev 010" pitchFamily="2" charset="0"/>
              </a:rPr>
              <a:t>] </a:t>
            </a:r>
            <a:r>
              <a:rPr lang="en-US" dirty="0" err="1">
                <a:latin typeface="Kruti Dev 010" pitchFamily="2" charset="0"/>
              </a:rPr>
              <a:t>frps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gos’kh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>
                <a:latin typeface="Kruti Dev 010" pitchFamily="2" charset="0"/>
              </a:rPr>
              <a:t>?</a:t>
            </a:r>
            <a:r>
              <a:rPr lang="en-US" dirty="0" err="1">
                <a:latin typeface="Kruti Dev 010" pitchFamily="2" charset="0"/>
              </a:rPr>
              <a:t>k’kZ.k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gksÅu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R;krwu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izpaM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m’.krk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fuekZ.k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gksrs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R;keqGs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mYdk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tehuhoj</a:t>
            </a:r>
            <a:r>
              <a:rPr lang="en-US" dirty="0">
                <a:latin typeface="Kruti Dev 010" pitchFamily="2" charset="0"/>
              </a:rPr>
              <a:t> ;</a:t>
            </a:r>
            <a:r>
              <a:rPr lang="en-US" dirty="0" err="1">
                <a:latin typeface="Kruti Dev 010" pitchFamily="2" charset="0"/>
              </a:rPr>
              <a:t>sbZi;Zar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toGtoG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laiw.kZi.ks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tGkysyh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vlrs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R;kgheqGs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Hkwi`’Bkps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laj</a:t>
            </a:r>
            <a:r>
              <a:rPr lang="en-US" dirty="0">
                <a:latin typeface="Kruti Dev 010" pitchFamily="2" charset="0"/>
              </a:rPr>
              <a:t>{</a:t>
            </a:r>
            <a:r>
              <a:rPr lang="en-US" dirty="0" err="1">
                <a:latin typeface="Kruti Dev 010" pitchFamily="2" charset="0"/>
              </a:rPr>
              <a:t>k.k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gksrs</a:t>
            </a:r>
            <a:r>
              <a:rPr lang="en-US" dirty="0">
                <a:latin typeface="Kruti Dev 010" pitchFamily="2" charset="0"/>
              </a:rPr>
              <a:t>-</a:t>
            </a:r>
          </a:p>
          <a:p>
            <a:endParaRPr lang="en-US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latin typeface="Kruti Dev 010" pitchFamily="2" charset="0"/>
              </a:rPr>
              <a:t>okrkoj.kkph</a:t>
            </a:r>
            <a:r>
              <a:rPr lang="en-US" b="1" dirty="0">
                <a:latin typeface="Kruti Dev 010" pitchFamily="2" charset="0"/>
              </a:rPr>
              <a:t> </a:t>
            </a:r>
            <a:r>
              <a:rPr lang="en-US" b="1" dirty="0" err="1">
                <a:latin typeface="Kruti Dev 010" pitchFamily="2" charset="0"/>
              </a:rPr>
              <a:t>fufeZrh</a:t>
            </a:r>
            <a:r>
              <a:rPr lang="en-US" b="1" dirty="0">
                <a:latin typeface="Kruti Dev 010" pitchFamily="2" charset="0"/>
              </a:rPr>
              <a:t> </a:t>
            </a:r>
            <a:r>
              <a:rPr lang="en-US" dirty="0">
                <a:latin typeface="Kruti Dev 010" pitchFamily="2" charset="0"/>
              </a:rPr>
              <a:t/>
            </a:r>
            <a:br>
              <a:rPr lang="en-US" dirty="0">
                <a:latin typeface="Kruti Dev 010" pitchFamily="2" charset="0"/>
              </a:rPr>
            </a:br>
            <a:endParaRPr lang="en-US" dirty="0">
              <a:latin typeface="Kruti Dev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>
                <a:latin typeface="Kruti Dev 010" pitchFamily="2" charset="0"/>
              </a:rPr>
              <a:t>okrkoj.kkph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fuehZrh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i`FohP;k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fufeZrh’kkh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lac</a:t>
            </a:r>
            <a:r>
              <a:rPr lang="en-US" dirty="0">
                <a:latin typeface="Kruti Dev 010" pitchFamily="2" charset="0"/>
              </a:rPr>
              <a:t>/</a:t>
            </a:r>
            <a:r>
              <a:rPr lang="en-US" dirty="0" err="1">
                <a:latin typeface="Kruti Dev 010" pitchFamily="2" charset="0"/>
              </a:rPr>
              <a:t>khr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vkgs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lw;kZiklwu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i`Foh</a:t>
            </a:r>
            <a:r>
              <a:rPr lang="en-US" dirty="0">
                <a:latin typeface="Kruti Dev 010" pitchFamily="2" charset="0"/>
              </a:rPr>
              <a:t> o </a:t>
            </a:r>
            <a:r>
              <a:rPr lang="en-US" dirty="0" err="1">
                <a:latin typeface="Kruti Dev 010" pitchFamily="2" charset="0"/>
              </a:rPr>
              <a:t>brj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xzg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osxosxGs</a:t>
            </a:r>
            <a:r>
              <a:rPr lang="en-US" dirty="0">
                <a:latin typeface="Kruti Dev 010" pitchFamily="2" charset="0"/>
              </a:rPr>
              <a:t> &gt;</a:t>
            </a:r>
            <a:r>
              <a:rPr lang="en-US" dirty="0" err="1">
                <a:latin typeface="Kruti Dev 010" pitchFamily="2" charset="0"/>
              </a:rPr>
              <a:t>kY;kuarj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FkaM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gksÅ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ykxys-i`Foh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FkaaM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gksr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vlrkauk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frP;krhy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fofHkUu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ok;w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ckgsj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iMys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ijarq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i`FohP;k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xq:Rokd’kZ.kkeqGs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i`FohHkksorhp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tek</a:t>
            </a:r>
            <a:r>
              <a:rPr lang="en-US" dirty="0">
                <a:latin typeface="Kruti Dev 010" pitchFamily="2" charset="0"/>
              </a:rPr>
              <a:t> &gt;</a:t>
            </a:r>
            <a:r>
              <a:rPr lang="en-US" dirty="0" err="1">
                <a:latin typeface="Kruti Dev 010" pitchFamily="2" charset="0"/>
              </a:rPr>
              <a:t>kkys</a:t>
            </a:r>
            <a:r>
              <a:rPr lang="en-US" dirty="0">
                <a:latin typeface="Kruti Dev 010" pitchFamily="2" charset="0"/>
              </a:rPr>
              <a:t>- ;</a:t>
            </a:r>
            <a:r>
              <a:rPr lang="en-US" dirty="0" err="1">
                <a:latin typeface="Kruti Dev 010" pitchFamily="2" charset="0"/>
              </a:rPr>
              <a:t>kpk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vFkZ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i`Foh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fuehZrh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gks.;kP;k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fdz;sr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izFke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okrkoj.kkph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fufeZrh</a:t>
            </a:r>
            <a:r>
              <a:rPr lang="en-US" dirty="0">
                <a:latin typeface="Kruti Dev 010" pitchFamily="2" charset="0"/>
              </a:rPr>
              <a:t> &gt;</a:t>
            </a:r>
            <a:r>
              <a:rPr lang="en-US" dirty="0" err="1">
                <a:latin typeface="Kruti Dev 010" pitchFamily="2" charset="0"/>
              </a:rPr>
              <a:t>kyh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R;kuarj</a:t>
            </a:r>
            <a:r>
              <a:rPr lang="en-US" dirty="0">
                <a:latin typeface="Kruti Dev 010" pitchFamily="2" charset="0"/>
              </a:rPr>
              <a:t>  </a:t>
            </a:r>
            <a:r>
              <a:rPr lang="en-US" dirty="0" err="1">
                <a:latin typeface="Kruti Dev 010" pitchFamily="2" charset="0"/>
              </a:rPr>
              <a:t>Hkwi`’B</a:t>
            </a:r>
            <a:r>
              <a:rPr lang="en-US" dirty="0">
                <a:latin typeface="Kruti Dev 010" pitchFamily="2" charset="0"/>
              </a:rPr>
              <a:t> ?</a:t>
            </a:r>
            <a:r>
              <a:rPr lang="en-US" dirty="0" err="1">
                <a:latin typeface="Kruti Dev 010" pitchFamily="2" charset="0"/>
              </a:rPr>
              <a:t>ku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gksÅu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e`nkoj.k</a:t>
            </a:r>
            <a:r>
              <a:rPr lang="en-US" dirty="0">
                <a:latin typeface="Kruti Dev 010" pitchFamily="2" charset="0"/>
              </a:rPr>
              <a:t> o </a:t>
            </a:r>
            <a:r>
              <a:rPr lang="en-US" dirty="0" err="1">
                <a:latin typeface="Kruti Dev 010" pitchFamily="2" charset="0"/>
              </a:rPr>
              <a:t>dkykarjkus</a:t>
            </a:r>
            <a:r>
              <a:rPr lang="en-US" dirty="0">
                <a:latin typeface="Kruti Dev 010" pitchFamily="2" charset="0"/>
              </a:rPr>
              <a:t> “</a:t>
            </a:r>
            <a:r>
              <a:rPr lang="en-US" dirty="0" err="1">
                <a:latin typeface="Kruti Dev 010" pitchFamily="2" charset="0"/>
              </a:rPr>
              <a:t>ksoVh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tykoj.k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tUekl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vkys-i`Foh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f’kryhdj.kkph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fdz;k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lq</a:t>
            </a:r>
            <a:r>
              <a:rPr lang="en-US" dirty="0">
                <a:latin typeface="Kruti Dev 010" pitchFamily="2" charset="0"/>
              </a:rPr>
              <a:t>: </a:t>
            </a:r>
            <a:r>
              <a:rPr lang="en-US" dirty="0" err="1">
                <a:latin typeface="Kruti Dev 010" pitchFamily="2" charset="0"/>
              </a:rPr>
              <a:t>vlrkauk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ok;q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ckgsj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iMys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R;kosGh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i`Foh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ykOgkjlkP;k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Lo:ikr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gksrh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rh</a:t>
            </a:r>
            <a:r>
              <a:rPr lang="en-US" dirty="0">
                <a:latin typeface="Kruti Dev 010" pitchFamily="2" charset="0"/>
              </a:rPr>
              <a:t> ?</a:t>
            </a:r>
            <a:r>
              <a:rPr lang="en-US" dirty="0" err="1">
                <a:latin typeface="Kruti Dev 010" pitchFamily="2" charset="0"/>
              </a:rPr>
              <a:t>ku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gksr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xsyh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r’kkh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frph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vknZzrk</a:t>
            </a:r>
            <a:r>
              <a:rPr lang="en-US" dirty="0">
                <a:latin typeface="Kruti Dev 010" pitchFamily="2" charset="0"/>
              </a:rPr>
              <a:t> ok&lt;r </a:t>
            </a:r>
            <a:r>
              <a:rPr lang="en-US" dirty="0" err="1">
                <a:latin typeface="Kruti Dev 010" pitchFamily="2" charset="0"/>
              </a:rPr>
              <a:t>xsyh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iqjs’kh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FkaM</a:t>
            </a:r>
            <a:r>
              <a:rPr lang="en-US" dirty="0">
                <a:latin typeface="Kruti Dev 010" pitchFamily="2" charset="0"/>
              </a:rPr>
              <a:t> &gt;</a:t>
            </a:r>
            <a:r>
              <a:rPr lang="en-US" dirty="0" err="1">
                <a:latin typeface="Kruti Dev 010" pitchFamily="2" charset="0"/>
              </a:rPr>
              <a:t>kyh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rsOgkp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ikÅl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iMw</a:t>
            </a:r>
            <a:r>
              <a:rPr lang="en-US" dirty="0">
                <a:latin typeface="Kruti Dev 010" pitchFamily="2" charset="0"/>
              </a:rPr>
              <a:t> “</a:t>
            </a:r>
            <a:r>
              <a:rPr lang="en-US" dirty="0" err="1">
                <a:latin typeface="Kruti Dev 010" pitchFamily="2" charset="0"/>
              </a:rPr>
              <a:t>kdyk</a:t>
            </a:r>
            <a:r>
              <a:rPr lang="en-US" dirty="0">
                <a:latin typeface="Kruti Dev 010" pitchFamily="2" charset="0"/>
              </a:rPr>
              <a:t> o ik.kh [</a:t>
            </a:r>
            <a:r>
              <a:rPr lang="en-US" dirty="0" err="1">
                <a:latin typeface="Kruti Dev 010" pitchFamily="2" charset="0"/>
              </a:rPr>
              <a:t>kksyxV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Hkkxkae</a:t>
            </a:r>
            <a:r>
              <a:rPr lang="en-US" dirty="0">
                <a:latin typeface="Kruti Dev 010" pitchFamily="2" charset="0"/>
              </a:rPr>
              <a:t>/;s </a:t>
            </a:r>
            <a:r>
              <a:rPr lang="en-US" dirty="0" err="1">
                <a:latin typeface="Kruti Dev 010" pitchFamily="2" charset="0"/>
              </a:rPr>
              <a:t>lkpwu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tyk’k;s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fuekZ.k</a:t>
            </a:r>
            <a:r>
              <a:rPr lang="en-US" dirty="0">
                <a:latin typeface="Kruti Dev 010" pitchFamily="2" charset="0"/>
              </a:rPr>
              <a:t> &gt;</a:t>
            </a:r>
            <a:r>
              <a:rPr lang="en-US" dirty="0" err="1">
                <a:latin typeface="Kruti Dev 010" pitchFamily="2" charset="0"/>
              </a:rPr>
              <a:t>kyh</a:t>
            </a:r>
            <a:r>
              <a:rPr lang="en-US" dirty="0">
                <a:latin typeface="Kruti Dev 010" pitchFamily="2" charset="0"/>
              </a:rPr>
              <a:t>-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dirty="0">
                <a:latin typeface="Kruti Dev 010" pitchFamily="2" charset="0"/>
              </a:rPr>
              <a:t>okrkoj.kkr </a:t>
            </a:r>
            <a:r>
              <a:rPr lang="en-US" dirty="0" err="1">
                <a:latin typeface="Kruti Dev 010" pitchFamily="2" charset="0"/>
              </a:rPr>
              <a:t>maphojhy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gosP;k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Fkjkr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gSMªkstu</a:t>
            </a:r>
            <a:r>
              <a:rPr lang="en-US" dirty="0">
                <a:latin typeface="Kruti Dev 010" pitchFamily="2" charset="0"/>
              </a:rPr>
              <a:t>] o </a:t>
            </a:r>
            <a:r>
              <a:rPr lang="en-US" dirty="0" err="1">
                <a:latin typeface="Kruti Dev 010" pitchFamily="2" charset="0"/>
              </a:rPr>
              <a:t>gsfy;e</a:t>
            </a:r>
            <a:r>
              <a:rPr lang="en-US" dirty="0">
                <a:latin typeface="Kruti Dev 010" pitchFamily="2" charset="0"/>
              </a:rPr>
              <a:t> ;k </a:t>
            </a:r>
            <a:r>
              <a:rPr lang="en-US" dirty="0" err="1">
                <a:latin typeface="Kruti Dev 010" pitchFamily="2" charset="0"/>
              </a:rPr>
              <a:t>otukus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gyD;k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ok;waps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izek.k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tkLr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</a:t>
            </a:r>
            <a:r>
              <a:rPr lang="en-US" dirty="0">
                <a:latin typeface="Kruti Dev 010" pitchFamily="2" charset="0"/>
              </a:rPr>
              <a:t>&lt;</a:t>
            </a:r>
            <a:r>
              <a:rPr lang="en-US" dirty="0" err="1">
                <a:latin typeface="Kruti Dev 010" pitchFamily="2" charset="0"/>
              </a:rPr>
              <a:t>Grs</a:t>
            </a:r>
            <a:r>
              <a:rPr lang="en-US" dirty="0">
                <a:latin typeface="Kruti Dev 010" pitchFamily="2" charset="0"/>
              </a:rPr>
              <a:t>-[</a:t>
            </a:r>
            <a:r>
              <a:rPr lang="en-US" dirty="0" err="1">
                <a:latin typeface="Kruti Dev 010" pitchFamily="2" charset="0"/>
              </a:rPr>
              <a:t>kkyhy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Fkjkae</a:t>
            </a:r>
            <a:r>
              <a:rPr lang="en-US" dirty="0">
                <a:latin typeface="Kruti Dev 010" pitchFamily="2" charset="0"/>
              </a:rPr>
              <a:t>/;s </a:t>
            </a:r>
            <a:r>
              <a:rPr lang="en-US" dirty="0" err="1">
                <a:latin typeface="Kruti Dev 010" pitchFamily="2" charset="0"/>
              </a:rPr>
              <a:t>ek</a:t>
            </a:r>
            <a:r>
              <a:rPr lang="en-US" dirty="0">
                <a:latin typeface="Kruti Dev 010" pitchFamily="2" charset="0"/>
              </a:rPr>
              <a:t>= </a:t>
            </a:r>
            <a:r>
              <a:rPr lang="en-US" dirty="0" err="1">
                <a:latin typeface="Kruti Dev 010" pitchFamily="2" charset="0"/>
              </a:rPr>
              <a:t>uSVªkstu</a:t>
            </a:r>
            <a:r>
              <a:rPr lang="en-US" dirty="0">
                <a:latin typeface="Kruti Dev 010" pitchFamily="2" charset="0"/>
              </a:rPr>
              <a:t>] </a:t>
            </a:r>
            <a:r>
              <a:rPr lang="en-US" dirty="0" err="1">
                <a:latin typeface="Kruti Dev 010" pitchFamily="2" charset="0"/>
              </a:rPr>
              <a:t>vkWfDltu</a:t>
            </a:r>
            <a:r>
              <a:rPr lang="en-US" dirty="0">
                <a:latin typeface="Kruti Dev 010" pitchFamily="2" charset="0"/>
              </a:rPr>
              <a:t>] </a:t>
            </a:r>
            <a:r>
              <a:rPr lang="en-US" dirty="0" err="1">
                <a:latin typeface="Kruti Dev 010" pitchFamily="2" charset="0"/>
              </a:rPr>
              <a:t>dkcZu</a:t>
            </a:r>
            <a:r>
              <a:rPr lang="en-US" dirty="0">
                <a:latin typeface="Kruti Dev 010" pitchFamily="2" charset="0"/>
              </a:rPr>
              <a:t> Mk; </a:t>
            </a:r>
            <a:r>
              <a:rPr lang="en-US" dirty="0" err="1">
                <a:latin typeface="Kruti Dev 010" pitchFamily="2" charset="0"/>
              </a:rPr>
              <a:t>vkWDlkbM</a:t>
            </a:r>
            <a:r>
              <a:rPr lang="en-US" dirty="0">
                <a:latin typeface="Kruti Dev 010" pitchFamily="2" charset="0"/>
              </a:rPr>
              <a:t>] </a:t>
            </a:r>
            <a:r>
              <a:rPr lang="en-US" dirty="0" err="1">
                <a:latin typeface="Kruti Dev 010" pitchFamily="2" charset="0"/>
              </a:rPr>
              <a:t>vkjxkWu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vks</a:t>
            </a:r>
            <a:r>
              <a:rPr lang="en-US" dirty="0">
                <a:latin typeface="Kruti Dev 010" pitchFamily="2" charset="0"/>
              </a:rPr>
              <a:t>&gt;</a:t>
            </a:r>
            <a:r>
              <a:rPr lang="en-US" dirty="0" err="1">
                <a:latin typeface="Kruti Dev 010" pitchFamily="2" charset="0"/>
              </a:rPr>
              <a:t>ksu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ok;q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izkeq</a:t>
            </a:r>
            <a:r>
              <a:rPr lang="en-US" dirty="0">
                <a:latin typeface="Kruti Dev 010" pitchFamily="2" charset="0"/>
              </a:rPr>
              <a:t>[;</a:t>
            </a:r>
            <a:r>
              <a:rPr lang="en-US" dirty="0" err="1">
                <a:latin typeface="Kruti Dev 010" pitchFamily="2" charset="0"/>
              </a:rPr>
              <a:t>kus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</a:t>
            </a:r>
            <a:r>
              <a:rPr lang="en-US" dirty="0">
                <a:latin typeface="Kruti Dev 010" pitchFamily="2" charset="0"/>
              </a:rPr>
              <a:t>&lt;</a:t>
            </a:r>
            <a:r>
              <a:rPr lang="en-US" dirty="0" err="1">
                <a:latin typeface="Kruti Dev 010" pitchFamily="2" charset="0"/>
              </a:rPr>
              <a:t>Grkr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gs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ok;w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i`Foh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f’kryhdj.kkeqGs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osxosxG;k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fLFkrhl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izkIr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gksÅ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'</a:t>
            </a:r>
            <a:r>
              <a:rPr lang="en-US" dirty="0" err="1" smtClean="0">
                <a:latin typeface="Kruti Dev 010" pitchFamily="2" charset="0"/>
              </a:rPr>
              <a:t>kdys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>
                <a:latin typeface="Kruti Dev 010" pitchFamily="2" charset="0"/>
              </a:rPr>
              <a:t>o </a:t>
            </a:r>
            <a:r>
              <a:rPr lang="en-US" dirty="0" err="1">
                <a:latin typeface="Kruti Dev 010" pitchFamily="2" charset="0"/>
              </a:rPr>
              <a:t>vkiY;kyk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iz;ksxkOnkjs</a:t>
            </a:r>
            <a:r>
              <a:rPr lang="en-US" dirty="0">
                <a:latin typeface="Kruti Dev 010" pitchFamily="2" charset="0"/>
              </a:rPr>
              <a:t> tk.kqu ?</a:t>
            </a:r>
            <a:r>
              <a:rPr lang="en-US" dirty="0" err="1">
                <a:latin typeface="Kruti Dev 010" pitchFamily="2" charset="0"/>
              </a:rPr>
              <a:t>ksrk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vkys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feGkysY;k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iqjkO;kao:u</a:t>
            </a:r>
            <a:r>
              <a:rPr lang="en-US" dirty="0">
                <a:latin typeface="Kruti Dev 010" pitchFamily="2" charset="0"/>
              </a:rPr>
              <a:t> “</a:t>
            </a:r>
            <a:r>
              <a:rPr lang="en-US" dirty="0" err="1">
                <a:latin typeface="Kruti Dev 010" pitchFamily="2" charset="0"/>
              </a:rPr>
              <a:t>kkL</a:t>
            </a:r>
            <a:r>
              <a:rPr lang="en-US" dirty="0">
                <a:latin typeface="Kruti Dev 010" pitchFamily="2" charset="0"/>
              </a:rPr>
              <a:t>=</a:t>
            </a:r>
            <a:r>
              <a:rPr lang="en-US" dirty="0" err="1">
                <a:latin typeface="Kruti Dev 010" pitchFamily="2" charset="0"/>
              </a:rPr>
              <a:t>Kkauh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Li’V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dsys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vkgs</a:t>
            </a:r>
            <a:r>
              <a:rPr lang="en-US" dirty="0">
                <a:latin typeface="Kruti Dev 010" pitchFamily="2" charset="0"/>
              </a:rPr>
              <a:t> dh </a:t>
            </a:r>
            <a:r>
              <a:rPr lang="en-US" dirty="0" err="1">
                <a:latin typeface="Kruti Dev 010" pitchFamily="2" charset="0"/>
              </a:rPr>
              <a:t>lqekjs</a:t>
            </a:r>
            <a:r>
              <a:rPr lang="en-US" dirty="0">
                <a:latin typeface="Kruti Dev 010" pitchFamily="2" charset="0"/>
              </a:rPr>
              <a:t> 500 </a:t>
            </a:r>
            <a:r>
              <a:rPr lang="en-US" dirty="0" err="1" smtClean="0">
                <a:latin typeface="Kruti Dev 010" pitchFamily="2" charset="0"/>
              </a:rPr>
              <a:t>n’ky</a:t>
            </a:r>
            <a:r>
              <a:rPr lang="en-US" dirty="0" smtClean="0">
                <a:latin typeface="Kruti Dev 010" pitchFamily="2" charset="0"/>
              </a:rPr>
              <a:t>{k </a:t>
            </a:r>
            <a:r>
              <a:rPr lang="en-US" dirty="0" err="1">
                <a:latin typeface="Kruti Dev 010" pitchFamily="2" charset="0"/>
              </a:rPr>
              <a:t>o’kkZaiwohZ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dsEczh;u</a:t>
            </a:r>
            <a:r>
              <a:rPr lang="en-US" dirty="0">
                <a:latin typeface="Kruti Dev 010" pitchFamily="2" charset="0"/>
              </a:rPr>
              <a:t> ;</a:t>
            </a:r>
            <a:r>
              <a:rPr lang="en-US" dirty="0" err="1">
                <a:latin typeface="Kruti Dev 010" pitchFamily="2" charset="0"/>
              </a:rPr>
              <a:t>qxkr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okrkoj.kkrhy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fofo</a:t>
            </a:r>
            <a:r>
              <a:rPr lang="en-US" dirty="0">
                <a:latin typeface="Kruti Dev 010" pitchFamily="2" charset="0"/>
              </a:rPr>
              <a:t>/k </a:t>
            </a:r>
            <a:r>
              <a:rPr lang="en-US" dirty="0" err="1">
                <a:latin typeface="Kruti Dev 010" pitchFamily="2" charset="0"/>
              </a:rPr>
              <a:t>ok;w</a:t>
            </a:r>
            <a:r>
              <a:rPr lang="en-US" dirty="0">
                <a:latin typeface="Kruti Dev 010" pitchFamily="2" charset="0"/>
              </a:rPr>
              <a:t> o </a:t>
            </a:r>
            <a:r>
              <a:rPr lang="en-US" dirty="0" err="1">
                <a:latin typeface="Kruti Dev 010" pitchFamily="2" charset="0"/>
              </a:rPr>
              <a:t>R;kaps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izek.k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fLFkj</a:t>
            </a:r>
            <a:r>
              <a:rPr lang="en-US" dirty="0">
                <a:latin typeface="Kruti Dev 010" pitchFamily="2" charset="0"/>
              </a:rPr>
              <a:t> &gt;</a:t>
            </a:r>
            <a:r>
              <a:rPr lang="en-US" dirty="0" err="1">
                <a:latin typeface="Kruti Dev 010" pitchFamily="2" charset="0"/>
              </a:rPr>
              <a:t>kkys</a:t>
            </a:r>
            <a:r>
              <a:rPr lang="en-US" dirty="0">
                <a:latin typeface="Kruti Dev 010" pitchFamily="2" charset="0"/>
              </a:rPr>
              <a:t>] </a:t>
            </a:r>
            <a:r>
              <a:rPr lang="en-US" dirty="0" err="1">
                <a:latin typeface="Kruti Dev 010" pitchFamily="2" charset="0"/>
              </a:rPr>
              <a:t>vkf.k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R;kauk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vkt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fnlr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vlysys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Lo:i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izkIr</a:t>
            </a:r>
            <a:r>
              <a:rPr lang="en-US" dirty="0">
                <a:latin typeface="Kruti Dev 010" pitchFamily="2" charset="0"/>
              </a:rPr>
              <a:t> &gt;</a:t>
            </a:r>
            <a:r>
              <a:rPr lang="en-US" dirty="0" err="1">
                <a:latin typeface="Kruti Dev 010" pitchFamily="2" charset="0"/>
              </a:rPr>
              <a:t>kys</a:t>
            </a:r>
            <a:r>
              <a:rPr lang="en-US" dirty="0">
                <a:latin typeface="Kruti Dev 010" pitchFamily="2" charset="0"/>
              </a:rPr>
              <a:t>-</a:t>
            </a:r>
          </a:p>
          <a:p>
            <a:endParaRPr lang="en-US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r>
              <a:rPr lang="en-US" dirty="0" err="1">
                <a:latin typeface="Kruti Dev 010" pitchFamily="2" charset="0"/>
              </a:rPr>
              <a:t>Hkwi`’Bkojhy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thol`’VhOnkjs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okrkoj.kkrhy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ok;qaps</a:t>
            </a:r>
            <a:r>
              <a:rPr lang="en-US" dirty="0">
                <a:latin typeface="Kruti Dev 010" pitchFamily="2" charset="0"/>
              </a:rPr>
              <a:t> “</a:t>
            </a:r>
            <a:r>
              <a:rPr lang="en-US" dirty="0" err="1">
                <a:latin typeface="Kruti Dev 010" pitchFamily="2" charset="0"/>
              </a:rPr>
              <a:t>kks’k.k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dsys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tkrs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vkf.k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R;kaph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iquZfufeZrh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gks.;kph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fdz;k</a:t>
            </a:r>
            <a:r>
              <a:rPr lang="en-US" dirty="0">
                <a:latin typeface="Kruti Dev 010" pitchFamily="2" charset="0"/>
              </a:rPr>
              <a:t> ns[</a:t>
            </a:r>
            <a:r>
              <a:rPr lang="en-US" dirty="0" err="1">
                <a:latin typeface="Kruti Dev 010" pitchFamily="2" charset="0"/>
              </a:rPr>
              <a:t>khy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lq:p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vlrs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fofo</a:t>
            </a:r>
            <a:r>
              <a:rPr lang="en-US" dirty="0">
                <a:latin typeface="Kruti Dev 010" pitchFamily="2" charset="0"/>
              </a:rPr>
              <a:t>/k </a:t>
            </a:r>
            <a:r>
              <a:rPr lang="en-US" dirty="0" err="1">
                <a:latin typeface="Kruti Dev 010" pitchFamily="2" charset="0"/>
              </a:rPr>
              <a:t>tSfod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fdz;kr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vkWfDltu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okijyk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tkrks</a:t>
            </a:r>
            <a:r>
              <a:rPr lang="en-US" dirty="0">
                <a:latin typeface="Kruti Dev 010" pitchFamily="2" charset="0"/>
              </a:rPr>
              <a:t>- o </a:t>
            </a:r>
            <a:r>
              <a:rPr lang="en-US" dirty="0" err="1">
                <a:latin typeface="Kruti Dev 010" pitchFamily="2" charset="0"/>
              </a:rPr>
              <a:t>R;k,oth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dkcZu</a:t>
            </a:r>
            <a:r>
              <a:rPr lang="en-US" dirty="0">
                <a:latin typeface="Kruti Dev 010" pitchFamily="2" charset="0"/>
              </a:rPr>
              <a:t> Mk; </a:t>
            </a:r>
            <a:r>
              <a:rPr lang="en-US" dirty="0" err="1">
                <a:latin typeface="Kruti Dev 010" pitchFamily="2" charset="0"/>
              </a:rPr>
              <a:t>vkWDlkbM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ok;w</a:t>
            </a:r>
            <a:r>
              <a:rPr lang="en-US" dirty="0">
                <a:latin typeface="Kruti Dev 010" pitchFamily="2" charset="0"/>
              </a:rPr>
              <a:t> okrkoj.kkr </a:t>
            </a:r>
            <a:r>
              <a:rPr lang="en-US" dirty="0" err="1">
                <a:latin typeface="Kruti Dev 010" pitchFamily="2" charset="0"/>
              </a:rPr>
              <a:t>lksMyk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tkrks-frp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fLFkrh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uk;Vªkstuph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vkgs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i.k</a:t>
            </a:r>
            <a:r>
              <a:rPr lang="en-US" dirty="0">
                <a:latin typeface="Kruti Dev 010" pitchFamily="2" charset="0"/>
              </a:rPr>
              <a:t> ;k </a:t>
            </a:r>
            <a:r>
              <a:rPr lang="en-US" dirty="0" err="1">
                <a:latin typeface="Kruti Dev 010" pitchFamily="2" charset="0"/>
              </a:rPr>
              <a:t>fdz;kaOnkjs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vtwu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rjh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loZ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ok;waps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eqG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izek.k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dk;e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jkgwu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l`’Vhrhy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lerksyi.kk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dk;e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jk</a:t>
            </a:r>
            <a:r>
              <a:rPr lang="en-US" dirty="0">
                <a:latin typeface="Kruti Dev 010" pitchFamily="2" charset="0"/>
              </a:rPr>
              <a:t>[</a:t>
            </a:r>
            <a:r>
              <a:rPr lang="en-US" dirty="0" err="1">
                <a:latin typeface="Kruti Dev 010" pitchFamily="2" charset="0"/>
              </a:rPr>
              <a:t>kyk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xsyk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vkgs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vkS|ksfxdj.kkeqGs</a:t>
            </a:r>
            <a:r>
              <a:rPr lang="en-US" dirty="0">
                <a:latin typeface="Kruti Dev 010" pitchFamily="2" charset="0"/>
              </a:rPr>
              <a:t> o </a:t>
            </a:r>
            <a:r>
              <a:rPr lang="en-US" dirty="0" err="1">
                <a:latin typeface="Kruti Dev 010" pitchFamily="2" charset="0"/>
              </a:rPr>
              <a:t>ouLirhps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vkoj.k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fojG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gksr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vlY;keqGs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dkgh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leL;k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fuekZ.k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gksÅ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ikgkr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vkgsr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Hkfo’;kr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okrkoj.kkrhy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ok;wae</a:t>
            </a:r>
            <a:r>
              <a:rPr lang="en-US" dirty="0">
                <a:latin typeface="Kruti Dev 010" pitchFamily="2" charset="0"/>
              </a:rPr>
              <a:t>/;s </a:t>
            </a:r>
            <a:r>
              <a:rPr lang="en-US" dirty="0" err="1">
                <a:latin typeface="Kruti Dev 010" pitchFamily="2" charset="0"/>
              </a:rPr>
              <a:t>dk</a:t>
            </a:r>
            <a:r>
              <a:rPr lang="en-US" dirty="0">
                <a:latin typeface="Kruti Dev 010" pitchFamily="2" charset="0"/>
              </a:rPr>
              <a:t>; o </a:t>
            </a:r>
            <a:r>
              <a:rPr lang="en-US" dirty="0" err="1" smtClean="0">
                <a:latin typeface="Kruti Dev 010" pitchFamily="2" charset="0"/>
              </a:rPr>
              <a:t>d’kh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fLFkR;arjs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gksrhy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vkt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lkaxrk</a:t>
            </a:r>
            <a:r>
              <a:rPr lang="en-US" dirty="0">
                <a:latin typeface="Kruti Dev 010" pitchFamily="2" charset="0"/>
              </a:rPr>
              <a:t> ;</a:t>
            </a:r>
            <a:r>
              <a:rPr lang="en-US" dirty="0" err="1">
                <a:latin typeface="Kruti Dev 010" pitchFamily="2" charset="0"/>
              </a:rPr>
              <a:t>sr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ulys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rjh</a:t>
            </a:r>
            <a:r>
              <a:rPr lang="en-US" dirty="0">
                <a:latin typeface="Kruti Dev 010" pitchFamily="2" charset="0"/>
              </a:rPr>
              <a:t>] </a:t>
            </a:r>
            <a:r>
              <a:rPr lang="en-US" dirty="0" err="1">
                <a:latin typeface="Kruti Dev 010" pitchFamily="2" charset="0"/>
              </a:rPr>
              <a:t>txkrhy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'</a:t>
            </a:r>
            <a:r>
              <a:rPr lang="en-US" dirty="0" err="1" smtClean="0">
                <a:latin typeface="Kruti Dev 010" pitchFamily="2" charset="0"/>
              </a:rPr>
              <a:t>kkL</a:t>
            </a:r>
            <a:r>
              <a:rPr lang="en-US" dirty="0" smtClean="0">
                <a:latin typeface="Kruti Dev 010" pitchFamily="2" charset="0"/>
              </a:rPr>
              <a:t>=</a:t>
            </a:r>
            <a:r>
              <a:rPr lang="en-US" dirty="0" err="1" smtClean="0">
                <a:latin typeface="Kruti Dev 010" pitchFamily="2" charset="0"/>
              </a:rPr>
              <a:t>KkaP;k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fopkjkl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pkyuk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ns.kkjk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fo’k</a:t>
            </a:r>
            <a:r>
              <a:rPr lang="en-US" dirty="0">
                <a:latin typeface="Kruti Dev 010" pitchFamily="2" charset="0"/>
              </a:rPr>
              <a:t>; </a:t>
            </a:r>
            <a:r>
              <a:rPr lang="en-US" dirty="0" err="1">
                <a:latin typeface="Kruti Dev 010" pitchFamily="2" charset="0"/>
              </a:rPr>
              <a:t>vkgs</a:t>
            </a:r>
            <a:r>
              <a:rPr lang="en-US" dirty="0">
                <a:latin typeface="Kruti Dev 010" pitchFamily="2" charset="0"/>
              </a:rPr>
              <a:t>-</a:t>
            </a:r>
          </a:p>
          <a:p>
            <a:endParaRPr lang="en-US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Kruti Dev 010" pitchFamily="2" charset="0"/>
              </a:rPr>
              <a:t>Okkrkoj.kkps</a:t>
            </a:r>
            <a:r>
              <a:rPr lang="en-US" b="1" dirty="0">
                <a:latin typeface="Kruti Dev 010" pitchFamily="2" charset="0"/>
              </a:rPr>
              <a:t> </a:t>
            </a:r>
            <a:r>
              <a:rPr lang="en-US" b="1" dirty="0" err="1">
                <a:latin typeface="Kruti Dev 010" pitchFamily="2" charset="0"/>
              </a:rPr>
              <a:t>mHks</a:t>
            </a:r>
            <a:r>
              <a:rPr lang="en-US" b="1" dirty="0">
                <a:latin typeface="Kruti Dev 010" pitchFamily="2" charset="0"/>
              </a:rPr>
              <a:t> </a:t>
            </a:r>
            <a:r>
              <a:rPr lang="en-US" b="1" dirty="0" err="1">
                <a:latin typeface="Kruti Dev 010" pitchFamily="2" charset="0"/>
              </a:rPr>
              <a:t>foHkkx</a:t>
            </a:r>
            <a:endParaRPr lang="en-US" dirty="0">
              <a:latin typeface="Kruti Dev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>
                <a:latin typeface="Kruti Dev 010" pitchFamily="2" charset="0"/>
              </a:rPr>
              <a:t>Hkwi`’BkyxrP;k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okrkoj.kkpk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mHkk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foLrkj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fdrh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vlkok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fuf’pr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lkax.ks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dBh.k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vkgs</a:t>
            </a:r>
            <a:r>
              <a:rPr lang="en-US" dirty="0">
                <a:latin typeface="Kruti Dev 010" pitchFamily="2" charset="0"/>
              </a:rPr>
              <a:t>- l/;</a:t>
            </a:r>
            <a:r>
              <a:rPr lang="en-US" dirty="0" err="1">
                <a:latin typeface="Kruti Dev 010" pitchFamily="2" charset="0"/>
              </a:rPr>
              <a:t>krjh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okrkoj.k</a:t>
            </a:r>
            <a:r>
              <a:rPr lang="en-US" dirty="0">
                <a:latin typeface="Kruti Dev 010" pitchFamily="2" charset="0"/>
              </a:rPr>
              <a:t> o </a:t>
            </a:r>
            <a:r>
              <a:rPr lang="en-US" dirty="0" err="1">
                <a:latin typeface="Kruti Dev 010" pitchFamily="2" charset="0"/>
              </a:rPr>
              <a:t>R;kifydMps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vodk’k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>
                <a:latin typeface="Kruti Dev 010" pitchFamily="2" charset="0"/>
              </a:rPr>
              <a:t>;</a:t>
            </a:r>
            <a:r>
              <a:rPr lang="en-US" dirty="0" err="1">
                <a:latin typeface="Kruti Dev 010" pitchFamily="2" charset="0"/>
              </a:rPr>
              <a:t>kauk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osxGs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dj.kkjh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dkVsdksj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lhekjs"kk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</a:t>
            </a:r>
            <a:r>
              <a:rPr lang="en-US" dirty="0">
                <a:latin typeface="Kruti Dev 010" pitchFamily="2" charset="0"/>
              </a:rPr>
              <a:t>[</a:t>
            </a:r>
            <a:r>
              <a:rPr lang="en-US" dirty="0" err="1">
                <a:latin typeface="Kruti Dev 010" pitchFamily="2" charset="0"/>
              </a:rPr>
              <a:t>krk</a:t>
            </a:r>
            <a:r>
              <a:rPr lang="en-US" dirty="0">
                <a:latin typeface="Kruti Dev 010" pitchFamily="2" charset="0"/>
              </a:rPr>
              <a:t> ;</a:t>
            </a:r>
            <a:r>
              <a:rPr lang="en-US" dirty="0" err="1">
                <a:latin typeface="Kruti Dev 010" pitchFamily="2" charset="0"/>
              </a:rPr>
              <a:t>sr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ukgh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okrkoj.kkpk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foLrkj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vankts</a:t>
            </a:r>
            <a:r>
              <a:rPr lang="en-US" dirty="0">
                <a:latin typeface="Kruti Dev 010" pitchFamily="2" charset="0"/>
              </a:rPr>
              <a:t> 320 </a:t>
            </a:r>
            <a:r>
              <a:rPr lang="en-US" dirty="0" err="1">
                <a:latin typeface="Kruti Dev 010" pitchFamily="2" charset="0"/>
              </a:rPr>
              <a:t>fdeh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vlkok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loZekU</a:t>
            </a:r>
            <a:r>
              <a:rPr lang="en-US" dirty="0">
                <a:latin typeface="Kruti Dev 010" pitchFamily="2" charset="0"/>
              </a:rPr>
              <a:t>; </a:t>
            </a:r>
            <a:r>
              <a:rPr lang="en-US" dirty="0" err="1">
                <a:latin typeface="Kruti Dev 010" pitchFamily="2" charset="0"/>
              </a:rPr>
              <a:t>er</a:t>
            </a:r>
            <a:r>
              <a:rPr lang="en-US" dirty="0">
                <a:latin typeface="Kruti Dev 010" pitchFamily="2" charset="0"/>
              </a:rPr>
              <a:t> l/;k </a:t>
            </a:r>
            <a:r>
              <a:rPr lang="en-US" dirty="0" err="1">
                <a:latin typeface="Kruti Dev 010" pitchFamily="2" charset="0"/>
              </a:rPr>
              <a:t>vkgs-okrkoj.kkrhy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ok;wapk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O;ki</a:t>
            </a:r>
            <a:r>
              <a:rPr lang="en-US" dirty="0">
                <a:latin typeface="Kruti Dev 010" pitchFamily="2" charset="0"/>
              </a:rPr>
              <a:t> y{</a:t>
            </a:r>
            <a:r>
              <a:rPr lang="en-US" dirty="0" err="1">
                <a:latin typeface="Kruti Dev 010" pitchFamily="2" charset="0"/>
              </a:rPr>
              <a:t>kkr</a:t>
            </a:r>
            <a:r>
              <a:rPr lang="en-US" dirty="0">
                <a:latin typeface="Kruti Dev 010" pitchFamily="2" charset="0"/>
              </a:rPr>
              <a:t> ?</a:t>
            </a:r>
            <a:r>
              <a:rPr lang="en-US" dirty="0" err="1">
                <a:latin typeface="Kruti Dev 010" pitchFamily="2" charset="0"/>
              </a:rPr>
              <a:t>ksrk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vls</a:t>
            </a:r>
            <a:r>
              <a:rPr lang="en-US" dirty="0">
                <a:latin typeface="Kruti Dev 010" pitchFamily="2" charset="0"/>
              </a:rPr>
              <a:t> Eg.krk ;</a:t>
            </a:r>
            <a:r>
              <a:rPr lang="en-US" dirty="0" err="1">
                <a:latin typeface="Kruti Dev 010" pitchFamily="2" charset="0"/>
              </a:rPr>
              <a:t>srs</a:t>
            </a:r>
            <a:r>
              <a:rPr lang="en-US" dirty="0">
                <a:latin typeface="Kruti Dev 010" pitchFamily="2" charset="0"/>
              </a:rPr>
              <a:t> dh </a:t>
            </a:r>
            <a:r>
              <a:rPr lang="en-US" dirty="0" err="1">
                <a:latin typeface="Kruti Dev 010" pitchFamily="2" charset="0"/>
              </a:rPr>
              <a:t>R;kpk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rhu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prqFkkZa’k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Hkkx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Hkqi`"BkiklwuP;k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>
                <a:latin typeface="Kruti Dev 010" pitchFamily="2" charset="0"/>
              </a:rPr>
              <a:t>11 </a:t>
            </a:r>
            <a:r>
              <a:rPr lang="en-US" dirty="0" err="1">
                <a:latin typeface="Kruti Dev 010" pitchFamily="2" charset="0"/>
              </a:rPr>
              <a:t>fdeh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vrajki;Zrp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vkgs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Hkwi`"Bkiklwu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vodk’kkr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tkr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vlrkauk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rkiekukr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gks.kkÚ;k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cnykuqlkj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okrkoj.kkps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mHks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foHkkx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dsys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tkrkr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loZ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oSf’"V;s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lekos’kd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okrkoj.kkps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pkj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Hkkx</a:t>
            </a:r>
            <a:r>
              <a:rPr lang="en-US" dirty="0">
                <a:latin typeface="Kruti Dev 010" pitchFamily="2" charset="0"/>
              </a:rPr>
              <a:t> [</a:t>
            </a:r>
            <a:r>
              <a:rPr lang="en-US" dirty="0" err="1">
                <a:latin typeface="Kruti Dev 010" pitchFamily="2" charset="0"/>
              </a:rPr>
              <a:t>kkyhyizek.ks</a:t>
            </a:r>
            <a:endParaRPr lang="en-US" dirty="0">
              <a:latin typeface="Kruti Dev 010" pitchFamily="2" charset="0"/>
            </a:endParaRPr>
          </a:p>
          <a:p>
            <a:endParaRPr lang="en-US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dirty="0" err="1">
                <a:latin typeface="Kruti Dev 010" pitchFamily="2" charset="0"/>
              </a:rPr>
              <a:t>gksrks</a:t>
            </a:r>
            <a:r>
              <a:rPr lang="en-US" dirty="0">
                <a:latin typeface="Kruti Dev 010" pitchFamily="2" charset="0"/>
              </a:rPr>
              <a:t>- ,[</a:t>
            </a:r>
            <a:r>
              <a:rPr lang="en-US" dirty="0" err="1">
                <a:latin typeface="Kruti Dev 010" pitchFamily="2" charset="0"/>
              </a:rPr>
              <a:t>kk|k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izns’kkrhy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yksdkapk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vkgkj</a:t>
            </a:r>
            <a:r>
              <a:rPr lang="en-US" dirty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iks’kk</a:t>
            </a:r>
            <a:r>
              <a:rPr lang="en-US" dirty="0" smtClean="0">
                <a:latin typeface="Kruti Dev 010" pitchFamily="2" charset="0"/>
              </a:rPr>
              <a:t>[k</a:t>
            </a:r>
            <a:r>
              <a:rPr lang="en-US" dirty="0">
                <a:latin typeface="Kruti Dev 010" pitchFamily="2" charset="0"/>
              </a:rPr>
              <a:t>] ?</a:t>
            </a:r>
            <a:r>
              <a:rPr lang="en-US" dirty="0" err="1">
                <a:latin typeface="Kruti Dev 010" pitchFamily="2" charset="0"/>
              </a:rPr>
              <a:t>kjs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O;olk</a:t>
            </a:r>
            <a:r>
              <a:rPr lang="en-US" dirty="0">
                <a:latin typeface="Kruti Dev 010" pitchFamily="2" charset="0"/>
              </a:rPr>
              <a:t>; </a:t>
            </a:r>
            <a:r>
              <a:rPr lang="en-US" dirty="0" err="1">
                <a:latin typeface="Kruti Dev 010" pitchFamily="2" charset="0"/>
              </a:rPr>
              <a:t>vkf.k</a:t>
            </a:r>
            <a:r>
              <a:rPr lang="en-US" dirty="0">
                <a:latin typeface="Kruti Dev 010" pitchFamily="2" charset="0"/>
              </a:rPr>
              <a:t> ,dw.kp </a:t>
            </a:r>
            <a:r>
              <a:rPr lang="en-US" dirty="0" err="1">
                <a:latin typeface="Kruti Dev 010" pitchFamily="2" charset="0"/>
              </a:rPr>
              <a:t>lkekU</a:t>
            </a:r>
            <a:r>
              <a:rPr lang="en-US" dirty="0">
                <a:latin typeface="Kruti Dev 010" pitchFamily="2" charset="0"/>
              </a:rPr>
              <a:t>; </a:t>
            </a:r>
            <a:r>
              <a:rPr lang="en-US" dirty="0" err="1">
                <a:latin typeface="Kruti Dev 010" pitchFamily="2" charset="0"/>
              </a:rPr>
              <a:t>thoukph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</a:t>
            </a:r>
            <a:r>
              <a:rPr lang="en-US" dirty="0">
                <a:latin typeface="Kruti Dev 010" pitchFamily="2" charset="0"/>
              </a:rPr>
              <a:t>)</a:t>
            </a:r>
            <a:r>
              <a:rPr lang="en-US" dirty="0" err="1">
                <a:latin typeface="Kruti Dev 010" pitchFamily="2" charset="0"/>
              </a:rPr>
              <a:t>rh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fuoM.;kl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rsFkhy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gokekukph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enr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feGrs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ekuokph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'</a:t>
            </a:r>
            <a:r>
              <a:rPr lang="en-US" dirty="0" err="1" smtClean="0">
                <a:latin typeface="Kruti Dev 010" pitchFamily="2" charset="0"/>
              </a:rPr>
              <a:t>kkjhjhd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'</a:t>
            </a:r>
            <a:r>
              <a:rPr lang="en-US" dirty="0" err="1" smtClean="0">
                <a:latin typeface="Kruti Dev 010" pitchFamily="2" charset="0"/>
              </a:rPr>
              <a:t>kDrh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>
                <a:latin typeface="Kruti Dev 010" pitchFamily="2" charset="0"/>
              </a:rPr>
              <a:t>o </a:t>
            </a:r>
            <a:r>
              <a:rPr lang="en-US" dirty="0" err="1">
                <a:latin typeface="Kruti Dev 010" pitchFamily="2" charset="0"/>
              </a:rPr>
              <a:t>ekulhd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mRlkg</a:t>
            </a:r>
            <a:r>
              <a:rPr lang="en-US" dirty="0">
                <a:latin typeface="Kruti Dev 010" pitchFamily="2" charset="0"/>
              </a:rPr>
              <a:t> ok&lt;</a:t>
            </a:r>
            <a:r>
              <a:rPr lang="en-US" dirty="0" err="1">
                <a:latin typeface="Kruti Dev 010" pitchFamily="2" charset="0"/>
              </a:rPr>
              <a:t>fo.;kl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fdaok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deh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dj.;kr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rsFkhy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gokekukps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Lo:Ik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dkj.khHkwr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Bjrs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vk</a:t>
            </a:r>
            <a:r>
              <a:rPr lang="en-US" dirty="0">
                <a:latin typeface="Kruti Dev 010" pitchFamily="2" charset="0"/>
              </a:rPr>
              <a:t>/</a:t>
            </a:r>
            <a:r>
              <a:rPr lang="en-US" dirty="0" err="1">
                <a:latin typeface="Kruti Dev 010" pitchFamily="2" charset="0"/>
              </a:rPr>
              <a:t>kqfud</a:t>
            </a:r>
            <a:r>
              <a:rPr lang="en-US" dirty="0">
                <a:latin typeface="Kruti Dev 010" pitchFamily="2" charset="0"/>
              </a:rPr>
              <a:t> ;</a:t>
            </a:r>
            <a:r>
              <a:rPr lang="en-US" dirty="0" err="1">
                <a:latin typeface="Kruti Dev 010" pitchFamily="2" charset="0"/>
              </a:rPr>
              <a:t>qxkr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ra</a:t>
            </a:r>
            <a:r>
              <a:rPr lang="en-US" dirty="0">
                <a:latin typeface="Kruti Dev 010" pitchFamily="2" charset="0"/>
              </a:rPr>
              <a:t>=</a:t>
            </a:r>
            <a:r>
              <a:rPr lang="en-US" dirty="0" err="1">
                <a:latin typeface="Kruti Dev 010" pitchFamily="2" charset="0"/>
              </a:rPr>
              <a:t>Kku</a:t>
            </a:r>
            <a:r>
              <a:rPr lang="en-US" dirty="0">
                <a:latin typeface="Kruti Dev 010" pitchFamily="2" charset="0"/>
              </a:rPr>
              <a:t> o ;a=</a:t>
            </a:r>
            <a:r>
              <a:rPr lang="en-US" dirty="0" err="1">
                <a:latin typeface="Kruti Dev 010" pitchFamily="2" charset="0"/>
              </a:rPr>
              <a:t>kkaeqGs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gokekukpk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ekuokP;k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O;olk</a:t>
            </a:r>
            <a:r>
              <a:rPr lang="en-US" dirty="0">
                <a:latin typeface="Kruti Dev 010" pitchFamily="2" charset="0"/>
              </a:rPr>
              <a:t>; </a:t>
            </a:r>
            <a:r>
              <a:rPr lang="en-US" dirty="0" err="1">
                <a:latin typeface="Kruti Dev 010" pitchFamily="2" charset="0"/>
              </a:rPr>
              <a:t>fuoMhojhy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izHkko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deh</a:t>
            </a:r>
            <a:r>
              <a:rPr lang="en-US" dirty="0">
                <a:latin typeface="Kruti Dev 010" pitchFamily="2" charset="0"/>
              </a:rPr>
              <a:t> &gt;</a:t>
            </a:r>
            <a:r>
              <a:rPr lang="en-US" dirty="0" err="1">
                <a:latin typeface="Kruti Dev 010" pitchFamily="2" charset="0"/>
              </a:rPr>
              <a:t>kysyk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tk.korks</a:t>
            </a:r>
            <a:r>
              <a:rPr lang="en-US" dirty="0">
                <a:latin typeface="Kruti Dev 010" pitchFamily="2" charset="0"/>
              </a:rPr>
              <a:t>] </a:t>
            </a:r>
            <a:r>
              <a:rPr lang="en-US" dirty="0" err="1">
                <a:latin typeface="Kruti Dev 010" pitchFamily="2" charset="0"/>
              </a:rPr>
              <a:t>i.k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rks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'</a:t>
            </a:r>
            <a:r>
              <a:rPr lang="en-US" dirty="0" err="1" smtClean="0">
                <a:latin typeface="Kruti Dev 010" pitchFamily="2" charset="0"/>
              </a:rPr>
              <a:t>kgjh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Hkkxkiqjrkp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e;kzfnr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vkgs</a:t>
            </a:r>
            <a:r>
              <a:rPr lang="en-US" dirty="0">
                <a:latin typeface="Kruti Dev 010" pitchFamily="2" charset="0"/>
              </a:rPr>
              <a:t>] </a:t>
            </a:r>
            <a:r>
              <a:rPr lang="en-US" dirty="0" err="1">
                <a:latin typeface="Kruti Dev 010" pitchFamily="2" charset="0"/>
              </a:rPr>
              <a:t>gk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izHkko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xzkeh.k</a:t>
            </a:r>
            <a:r>
              <a:rPr lang="en-US" dirty="0">
                <a:latin typeface="Kruti Dev 010" pitchFamily="2" charset="0"/>
              </a:rPr>
              <a:t> {</a:t>
            </a:r>
            <a:r>
              <a:rPr lang="en-US" dirty="0" err="1">
                <a:latin typeface="Kruti Dev 010" pitchFamily="2" charset="0"/>
              </a:rPr>
              <a:t>ks</a:t>
            </a:r>
            <a:r>
              <a:rPr lang="en-US" dirty="0">
                <a:latin typeface="Kruti Dev 010" pitchFamily="2" charset="0"/>
              </a:rPr>
              <a:t>=</a:t>
            </a:r>
            <a:r>
              <a:rPr lang="en-US" dirty="0" err="1">
                <a:latin typeface="Kruti Dev 010" pitchFamily="2" charset="0"/>
              </a:rPr>
              <a:t>kkr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rlkp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fVdwu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vkgs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vkf.k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egrokps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lw</a:t>
            </a:r>
            <a:r>
              <a:rPr lang="en-US" dirty="0">
                <a:latin typeface="Kruti Dev 010" pitchFamily="2" charset="0"/>
              </a:rPr>
              <a:t>= </a:t>
            </a:r>
            <a:r>
              <a:rPr lang="en-US" dirty="0" err="1">
                <a:latin typeface="Kruti Dev 010" pitchFamily="2" charset="0"/>
              </a:rPr>
              <a:t>vls</a:t>
            </a:r>
            <a:r>
              <a:rPr lang="en-US" dirty="0">
                <a:latin typeface="Kruti Dev 010" pitchFamily="2" charset="0"/>
              </a:rPr>
              <a:t> dh] </a:t>
            </a:r>
            <a:r>
              <a:rPr lang="en-US" dirty="0" err="1">
                <a:latin typeface="Kruti Dev 010" pitchFamily="2" charset="0"/>
              </a:rPr>
              <a:t>ekuokus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fdrhgh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izxrh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dsyh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rjh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gokeku</a:t>
            </a:r>
            <a:r>
              <a:rPr lang="en-US" dirty="0">
                <a:latin typeface="Kruti Dev 010" pitchFamily="2" charset="0"/>
              </a:rPr>
              <a:t> o </a:t>
            </a:r>
            <a:r>
              <a:rPr lang="en-US" dirty="0" err="1">
                <a:latin typeface="Kruti Dev 010" pitchFamily="2" charset="0"/>
              </a:rPr>
              <a:t>HkkSxksfyd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vuqdqyrspk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R;kyk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usgehp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fopkj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djkok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ykxrks</a:t>
            </a:r>
            <a:r>
              <a:rPr lang="en-US" dirty="0">
                <a:latin typeface="Kruti Dev 010" pitchFamily="2" charset="0"/>
              </a:rPr>
              <a:t>-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abc\Desktop\structure-and-composition-of-the-atmosphere-8-72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228600"/>
            <a:ext cx="8153399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Kruti Dev 010" pitchFamily="2" charset="0"/>
              </a:rPr>
              <a:t>{</a:t>
            </a:r>
            <a:r>
              <a:rPr lang="en-US" b="1" dirty="0" err="1" smtClean="0">
                <a:latin typeface="Kruti Dev 010" pitchFamily="2" charset="0"/>
              </a:rPr>
              <a:t>kksHkkoj.k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fdaok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rikacj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sz="3600" b="1" dirty="0" smtClean="0">
                <a:latin typeface="+mn-lt"/>
              </a:rPr>
              <a:t>(Troposphere)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Kruti Dev 010" pitchFamily="2" charset="0"/>
              </a:rPr>
              <a:t>okrkoj.kkP;k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rGk’kh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>
                <a:latin typeface="Kruti Dev 010" pitchFamily="2" charset="0"/>
              </a:rPr>
              <a:t>Eg.kts </a:t>
            </a:r>
            <a:r>
              <a:rPr lang="en-US" dirty="0" err="1" smtClean="0">
                <a:latin typeface="Kruti Dev 010" pitchFamily="2" charset="0"/>
              </a:rPr>
              <a:t>Hkwi`"Bkyk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ykxwu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vlysY;k</a:t>
            </a:r>
            <a:r>
              <a:rPr lang="en-US" dirty="0">
                <a:latin typeface="Kruti Dev 010" pitchFamily="2" charset="0"/>
              </a:rPr>
              <a:t> ;k </a:t>
            </a:r>
            <a:r>
              <a:rPr lang="en-US" dirty="0" err="1">
                <a:latin typeface="Kruti Dev 010" pitchFamily="2" charset="0"/>
              </a:rPr>
              <a:t>Hkkxkyk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rikacj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Eg.krkr</a:t>
            </a:r>
            <a:r>
              <a:rPr lang="en-US" dirty="0">
                <a:latin typeface="Kruti Dev 010" pitchFamily="2" charset="0"/>
              </a:rPr>
              <a:t>- ;</a:t>
            </a:r>
            <a:r>
              <a:rPr lang="en-US" dirty="0" err="1">
                <a:latin typeface="Kruti Dev 010" pitchFamily="2" charset="0"/>
              </a:rPr>
              <a:t>kpk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mHkk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foLrkj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ososxG;k</a:t>
            </a:r>
            <a:r>
              <a:rPr lang="en-US" dirty="0">
                <a:latin typeface="Kruti Dev 010" pitchFamily="2" charset="0"/>
              </a:rPr>
              <a:t> v{</a:t>
            </a:r>
            <a:r>
              <a:rPr lang="en-US" dirty="0" err="1">
                <a:latin typeface="Kruti Dev 010" pitchFamily="2" charset="0"/>
              </a:rPr>
              <a:t>kkalkuqlkj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fHkUu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</a:t>
            </a:r>
            <a:r>
              <a:rPr lang="en-US" dirty="0">
                <a:latin typeface="Kruti Dev 010" pitchFamily="2" charset="0"/>
              </a:rPr>
              <a:t>&lt;</a:t>
            </a:r>
            <a:r>
              <a:rPr lang="en-US" dirty="0" err="1">
                <a:latin typeface="Kruti Dev 010" pitchFamily="2" charset="0"/>
              </a:rPr>
              <a:t>Grks-fo’kqoo`Rrkoj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foLrkj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toGtoG</a:t>
            </a:r>
            <a:r>
              <a:rPr lang="en-US" dirty="0">
                <a:latin typeface="Kruti Dev 010" pitchFamily="2" charset="0"/>
              </a:rPr>
              <a:t> 18 </a:t>
            </a:r>
            <a:r>
              <a:rPr lang="en-US" dirty="0" err="1">
                <a:latin typeface="Kruti Dev 010" pitchFamily="2" charset="0"/>
              </a:rPr>
              <a:t>fdeh</a:t>
            </a:r>
            <a:r>
              <a:rPr lang="en-US" dirty="0">
                <a:latin typeface="Kruti Dev 010" pitchFamily="2" charset="0"/>
              </a:rPr>
              <a:t>] 50 v{</a:t>
            </a:r>
            <a:r>
              <a:rPr lang="en-US" dirty="0" err="1">
                <a:latin typeface="Kruti Dev 010" pitchFamily="2" charset="0"/>
              </a:rPr>
              <a:t>ko`Rrkoj</a:t>
            </a:r>
            <a:r>
              <a:rPr lang="en-US" dirty="0">
                <a:latin typeface="Kruti Dev 010" pitchFamily="2" charset="0"/>
              </a:rPr>
              <a:t> 9 </a:t>
            </a:r>
            <a:r>
              <a:rPr lang="en-US" dirty="0" err="1">
                <a:latin typeface="Kruti Dev 010" pitchFamily="2" charset="0"/>
              </a:rPr>
              <a:t>fdeh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rj</a:t>
            </a:r>
            <a:r>
              <a:rPr lang="en-US" dirty="0">
                <a:latin typeface="Kruti Dev 010" pitchFamily="2" charset="0"/>
              </a:rPr>
              <a:t> /</a:t>
            </a:r>
            <a:r>
              <a:rPr lang="en-US" dirty="0" err="1">
                <a:latin typeface="Kruti Dev 010" pitchFamily="2" charset="0"/>
              </a:rPr>
              <a:t>kzqokoj</a:t>
            </a:r>
            <a:r>
              <a:rPr lang="en-US" dirty="0">
                <a:latin typeface="Kruti Dev 010" pitchFamily="2" charset="0"/>
              </a:rPr>
              <a:t> 8 </a:t>
            </a:r>
            <a:r>
              <a:rPr lang="en-US" dirty="0" err="1">
                <a:latin typeface="Kruti Dev 010" pitchFamily="2" charset="0"/>
              </a:rPr>
              <a:t>fdeh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</a:t>
            </a:r>
            <a:r>
              <a:rPr lang="en-US" dirty="0">
                <a:latin typeface="Kruti Dev 010" pitchFamily="2" charset="0"/>
              </a:rPr>
              <a:t>&lt;</a:t>
            </a:r>
            <a:r>
              <a:rPr lang="en-US" dirty="0" err="1">
                <a:latin typeface="Kruti Dev 010" pitchFamily="2" charset="0"/>
              </a:rPr>
              <a:t>Grks</a:t>
            </a:r>
            <a:r>
              <a:rPr lang="en-US" dirty="0">
                <a:latin typeface="Kruti Dev 010" pitchFamily="2" charset="0"/>
              </a:rPr>
              <a:t>- _</a:t>
            </a:r>
            <a:r>
              <a:rPr lang="en-US" dirty="0" err="1">
                <a:latin typeface="Kruti Dev 010" pitchFamily="2" charset="0"/>
              </a:rPr>
              <a:t>rquqlkj</a:t>
            </a:r>
            <a:r>
              <a:rPr lang="en-US" dirty="0">
                <a:latin typeface="Kruti Dev 010" pitchFamily="2" charset="0"/>
              </a:rPr>
              <a:t> ns[</a:t>
            </a:r>
            <a:r>
              <a:rPr lang="en-US" dirty="0" err="1">
                <a:latin typeface="Kruti Dev 010" pitchFamily="2" charset="0"/>
              </a:rPr>
              <a:t>khy</a:t>
            </a:r>
            <a:r>
              <a:rPr lang="en-US" dirty="0">
                <a:latin typeface="Kruti Dev 010" pitchFamily="2" charset="0"/>
              </a:rPr>
              <a:t> {</a:t>
            </a:r>
            <a:r>
              <a:rPr lang="en-US" dirty="0" err="1">
                <a:latin typeface="Kruti Dev 010" pitchFamily="2" charset="0"/>
              </a:rPr>
              <a:t>kksHkkoj.kkpk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mHkk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foLrkj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cnyr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vlrks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mUgkG;kr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rks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tkLr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fgokG;kr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rks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deh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vlrks</a:t>
            </a:r>
            <a:r>
              <a:rPr lang="en-US" dirty="0">
                <a:latin typeface="Kruti Dev 010" pitchFamily="2" charset="0"/>
              </a:rPr>
              <a:t>- {</a:t>
            </a:r>
            <a:r>
              <a:rPr lang="en-US" dirty="0" err="1">
                <a:latin typeface="Kruti Dev 010" pitchFamily="2" charset="0"/>
              </a:rPr>
              <a:t>kksHkkoj.kkph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egRokph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oSf’k"V;s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>
                <a:latin typeface="Kruti Dev 010" pitchFamily="2" charset="0"/>
              </a:rPr>
              <a:t>[</a:t>
            </a:r>
            <a:r>
              <a:rPr lang="en-US" dirty="0" err="1">
                <a:latin typeface="Kruti Dev 010" pitchFamily="2" charset="0"/>
              </a:rPr>
              <a:t>kkyhyizek.ks</a:t>
            </a:r>
            <a:r>
              <a:rPr lang="en-US" dirty="0">
                <a:latin typeface="Kruti Dev 010" pitchFamily="2" charset="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en-US" dirty="0">
                <a:latin typeface="Kruti Dev 010" pitchFamily="2" charset="0"/>
              </a:rPr>
              <a:t>v½ {kksHkkoj.kkr </a:t>
            </a:r>
            <a:r>
              <a:rPr lang="en-US" dirty="0" err="1">
                <a:latin typeface="Kruti Dev 010" pitchFamily="2" charset="0"/>
              </a:rPr>
              <a:t>gosps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Fkj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lokZr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vf</a:t>
            </a:r>
            <a:r>
              <a:rPr lang="en-US" dirty="0">
                <a:latin typeface="Kruti Dev 010" pitchFamily="2" charset="0"/>
              </a:rPr>
              <a:t>/</a:t>
            </a:r>
            <a:r>
              <a:rPr lang="en-US" dirty="0" err="1">
                <a:latin typeface="Kruti Dev 010" pitchFamily="2" charset="0"/>
              </a:rPr>
              <a:t>kd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nkV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vlrkr</a:t>
            </a:r>
            <a:r>
              <a:rPr lang="en-US" dirty="0">
                <a:latin typeface="Kruti Dev 010" pitchFamily="2" charset="0"/>
              </a:rPr>
              <a:t>- ;</a:t>
            </a:r>
            <a:r>
              <a:rPr lang="en-US" dirty="0" err="1">
                <a:latin typeface="Kruti Dev 010" pitchFamily="2" charset="0"/>
              </a:rPr>
              <a:t>kP;kp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rGk’kh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Hkwi`"Bkoj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ltho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l`"Vh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vkgs</a:t>
            </a:r>
            <a:r>
              <a:rPr lang="en-US" dirty="0">
                <a:latin typeface="Kruti Dev 010" pitchFamily="2" charset="0"/>
              </a:rPr>
              <a:t>- &lt;</a:t>
            </a:r>
            <a:r>
              <a:rPr lang="en-US" dirty="0" err="1">
                <a:latin typeface="Kruti Dev 010" pitchFamily="2" charset="0"/>
              </a:rPr>
              <a:t>xkaph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fufeZrh</a:t>
            </a:r>
            <a:r>
              <a:rPr lang="en-US" dirty="0">
                <a:latin typeface="Kruti Dev 010" pitchFamily="2" charset="0"/>
              </a:rPr>
              <a:t>] </a:t>
            </a:r>
            <a:r>
              <a:rPr lang="en-US" dirty="0" err="1">
                <a:latin typeface="Kruti Dev 010" pitchFamily="2" charset="0"/>
              </a:rPr>
              <a:t>oknGs</a:t>
            </a:r>
            <a:r>
              <a:rPr lang="en-US" dirty="0">
                <a:latin typeface="Kruti Dev 010" pitchFamily="2" charset="0"/>
              </a:rPr>
              <a:t>] </a:t>
            </a:r>
            <a:r>
              <a:rPr lang="en-US" dirty="0" err="1">
                <a:latin typeface="Kruti Dev 010" pitchFamily="2" charset="0"/>
              </a:rPr>
              <a:t>ikÅl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gosps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vfHklj.k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izokg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fofo</a:t>
            </a:r>
            <a:r>
              <a:rPr lang="en-US" dirty="0">
                <a:latin typeface="Kruti Dev 010" pitchFamily="2" charset="0"/>
              </a:rPr>
              <a:t>/k </a:t>
            </a:r>
            <a:r>
              <a:rPr lang="en-US" dirty="0" err="1">
                <a:latin typeface="Kruti Dev 010" pitchFamily="2" charset="0"/>
              </a:rPr>
              <a:t>vkfo’dkj</a:t>
            </a:r>
            <a:r>
              <a:rPr lang="en-US" dirty="0">
                <a:latin typeface="Kruti Dev 010" pitchFamily="2" charset="0"/>
              </a:rPr>
              <a:t> {</a:t>
            </a:r>
            <a:r>
              <a:rPr lang="en-US" dirty="0" err="1">
                <a:latin typeface="Kruti Dev 010" pitchFamily="2" charset="0"/>
              </a:rPr>
              <a:t>kksHkkoj.kkrp</a:t>
            </a:r>
            <a:r>
              <a:rPr lang="en-US" dirty="0">
                <a:latin typeface="Kruti Dev 010" pitchFamily="2" charset="0"/>
              </a:rPr>
              <a:t> ?</a:t>
            </a:r>
            <a:r>
              <a:rPr lang="en-US" dirty="0" err="1">
                <a:latin typeface="Kruti Dev 010" pitchFamily="2" charset="0"/>
              </a:rPr>
              <a:t>kMwu</a:t>
            </a:r>
            <a:r>
              <a:rPr lang="en-US" dirty="0">
                <a:latin typeface="Kruti Dev 010" pitchFamily="2" charset="0"/>
              </a:rPr>
              <a:t> ;</a:t>
            </a:r>
            <a:r>
              <a:rPr lang="en-US" dirty="0" err="1">
                <a:latin typeface="Kruti Dev 010" pitchFamily="2" charset="0"/>
              </a:rPr>
              <a:t>srkr</a:t>
            </a:r>
            <a:r>
              <a:rPr lang="en-US" dirty="0">
                <a:latin typeface="Kruti Dev 010" pitchFamily="2" charset="0"/>
              </a:rPr>
              <a:t>-</a:t>
            </a:r>
          </a:p>
          <a:p>
            <a:r>
              <a:rPr lang="en-US" dirty="0">
                <a:latin typeface="Kruti Dev 010" pitchFamily="2" charset="0"/>
              </a:rPr>
              <a:t>c½ {kksHkkoj.kkr </a:t>
            </a:r>
            <a:r>
              <a:rPr lang="en-US" dirty="0" err="1">
                <a:latin typeface="Kruti Dev 010" pitchFamily="2" charset="0"/>
              </a:rPr>
              <a:t>tltls</a:t>
            </a:r>
            <a:r>
              <a:rPr lang="en-US" dirty="0">
                <a:latin typeface="Kruti Dev 010" pitchFamily="2" charset="0"/>
              </a:rPr>
              <a:t> map </a:t>
            </a:r>
            <a:r>
              <a:rPr lang="en-US" dirty="0" err="1">
                <a:latin typeface="Kruti Dev 010" pitchFamily="2" charset="0"/>
              </a:rPr>
              <a:t>tkos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rlrls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rkieku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lkekU;i.ks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deh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deh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gksr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tkrs</a:t>
            </a:r>
            <a:r>
              <a:rPr lang="en-US" dirty="0">
                <a:latin typeface="Kruti Dev 010" pitchFamily="2" charset="0"/>
              </a:rPr>
              <a:t>- ok&lt;</a:t>
            </a:r>
            <a:r>
              <a:rPr lang="en-US" dirty="0" err="1">
                <a:latin typeface="Kruti Dev 010" pitchFamily="2" charset="0"/>
              </a:rPr>
              <a:t>R;k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maphuqlkj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gosps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rkieku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deh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gks.;kps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izek.k</a:t>
            </a:r>
            <a:r>
              <a:rPr lang="en-US" dirty="0">
                <a:latin typeface="Kruti Dev 010" pitchFamily="2" charset="0"/>
              </a:rPr>
              <a:t> nj 100 </a:t>
            </a:r>
            <a:r>
              <a:rPr lang="en-US" dirty="0" err="1">
                <a:latin typeface="Kruti Dev 010" pitchFamily="2" charset="0"/>
              </a:rPr>
              <a:t>ehVj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maphyk</a:t>
            </a:r>
            <a:r>
              <a:rPr lang="en-US" dirty="0">
                <a:latin typeface="Kruti Dev 010" pitchFamily="2" charset="0"/>
              </a:rPr>
              <a:t> 0-6</a:t>
            </a:r>
            <a:r>
              <a:rPr lang="en-US" baseline="30000" dirty="0">
                <a:latin typeface="Kruti Dev 010" pitchFamily="2" charset="0"/>
              </a:rPr>
              <a:t>0</a:t>
            </a:r>
            <a:r>
              <a:rPr lang="en-US" dirty="0">
                <a:latin typeface="Kruti Dev 010" pitchFamily="2" charset="0"/>
              </a:rPr>
              <a:t>ls- </a:t>
            </a:r>
            <a:r>
              <a:rPr lang="en-US" dirty="0" err="1">
                <a:latin typeface="Kruti Dev 010" pitchFamily="2" charset="0"/>
              </a:rPr>
              <a:t>vFkok</a:t>
            </a:r>
            <a:r>
              <a:rPr lang="en-US" dirty="0">
                <a:latin typeface="Kruti Dev 010" pitchFamily="2" charset="0"/>
              </a:rPr>
              <a:t> nj 160 </a:t>
            </a:r>
            <a:r>
              <a:rPr lang="en-US" dirty="0" err="1">
                <a:latin typeface="Kruti Dev 010" pitchFamily="2" charset="0"/>
              </a:rPr>
              <a:t>ehVjyk</a:t>
            </a:r>
            <a:r>
              <a:rPr lang="en-US" dirty="0">
                <a:latin typeface="Kruti Dev 010" pitchFamily="2" charset="0"/>
              </a:rPr>
              <a:t> 1</a:t>
            </a:r>
            <a:r>
              <a:rPr lang="en-US" baseline="30000" dirty="0">
                <a:latin typeface="Kruti Dev 010" pitchFamily="2" charset="0"/>
              </a:rPr>
              <a:t>0</a:t>
            </a:r>
            <a:r>
              <a:rPr lang="en-US" dirty="0">
                <a:latin typeface="Kruti Dev 010" pitchFamily="2" charset="0"/>
              </a:rPr>
              <a:t>ls- </a:t>
            </a:r>
            <a:r>
              <a:rPr lang="en-US" dirty="0" err="1">
                <a:latin typeface="Kruti Dev 010" pitchFamily="2" charset="0"/>
              </a:rPr>
              <a:t>brds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vlrs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rkieku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deh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gks.;kP;k</a:t>
            </a:r>
            <a:r>
              <a:rPr lang="en-US" dirty="0">
                <a:latin typeface="Kruti Dev 010" pitchFamily="2" charset="0"/>
              </a:rPr>
              <a:t> ;k </a:t>
            </a:r>
            <a:r>
              <a:rPr lang="en-US" dirty="0" err="1">
                <a:latin typeface="Kruti Dev 010" pitchFamily="2" charset="0"/>
              </a:rPr>
              <a:t>njkyk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yksinj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Eg.krkr</a:t>
            </a:r>
            <a:r>
              <a:rPr lang="en-US" dirty="0">
                <a:latin typeface="Kruti Dev 010" pitchFamily="2" charset="0"/>
              </a:rPr>
              <a:t>- </a:t>
            </a:r>
          </a:p>
          <a:p>
            <a:endParaRPr lang="en-US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Kruti Dev 010" pitchFamily="2" charset="0"/>
              </a:rPr>
              <a:t>d½ {kksHkkoj.kkr ok&lt;</a:t>
            </a:r>
            <a:r>
              <a:rPr lang="en-US" dirty="0" err="1">
                <a:latin typeface="Kruti Dev 010" pitchFamily="2" charset="0"/>
              </a:rPr>
              <a:t>R;k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maphuqlkj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rkieku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deh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gks.;kph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fdz;k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rkieku</a:t>
            </a:r>
            <a:r>
              <a:rPr lang="en-US" dirty="0">
                <a:latin typeface="Kruti Dev 010" pitchFamily="2" charset="0"/>
              </a:rPr>
              <a:t> &amp;50</a:t>
            </a:r>
            <a:r>
              <a:rPr lang="en-US" baseline="30000" dirty="0">
                <a:latin typeface="Kruti Dev 010" pitchFamily="2" charset="0"/>
              </a:rPr>
              <a:t>0 </a:t>
            </a:r>
            <a:r>
              <a:rPr lang="en-US" dirty="0" err="1">
                <a:latin typeface="Kruti Dev 010" pitchFamily="2" charset="0"/>
              </a:rPr>
              <a:t>ls-rs</a:t>
            </a:r>
            <a:r>
              <a:rPr lang="en-US" dirty="0">
                <a:latin typeface="Kruti Dev 010" pitchFamily="2" charset="0"/>
              </a:rPr>
              <a:t> &amp;60</a:t>
            </a:r>
            <a:r>
              <a:rPr lang="en-US" baseline="30000" dirty="0">
                <a:latin typeface="Kruti Dev 010" pitchFamily="2" charset="0"/>
              </a:rPr>
              <a:t>0 </a:t>
            </a:r>
            <a:r>
              <a:rPr lang="en-US" dirty="0" err="1">
                <a:latin typeface="Kruti Dev 010" pitchFamily="2" charset="0"/>
              </a:rPr>
              <a:t>ls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gksbZi;Zar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pkyw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vlrs</a:t>
            </a:r>
            <a:r>
              <a:rPr lang="en-US" dirty="0">
                <a:latin typeface="Kruti Dev 010" pitchFamily="2" charset="0"/>
              </a:rPr>
              <a:t>- ;</a:t>
            </a:r>
            <a:r>
              <a:rPr lang="en-US" dirty="0" err="1">
                <a:latin typeface="Kruti Dev 010" pitchFamily="2" charset="0"/>
              </a:rPr>
              <a:t>kuarj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rkieku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deh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gks.ks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Fkkacrs</a:t>
            </a:r>
            <a:r>
              <a:rPr lang="en-US" dirty="0">
                <a:latin typeface="Kruti Dev 010" pitchFamily="2" charset="0"/>
              </a:rPr>
              <a:t>- ;k </a:t>
            </a:r>
            <a:r>
              <a:rPr lang="en-US" dirty="0" err="1">
                <a:latin typeface="Kruti Dev 010" pitchFamily="2" charset="0"/>
              </a:rPr>
              <a:t>lhekHkkxkyk</a:t>
            </a:r>
            <a:r>
              <a:rPr lang="en-US" dirty="0">
                <a:latin typeface="Kruti Dev 010" pitchFamily="2" charset="0"/>
              </a:rPr>
              <a:t> {</a:t>
            </a:r>
            <a:r>
              <a:rPr lang="en-US" dirty="0" err="1">
                <a:latin typeface="Kruti Dev 010" pitchFamily="2" charset="0"/>
              </a:rPr>
              <a:t>kksHk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fojke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Eg.krkr</a:t>
            </a:r>
            <a:r>
              <a:rPr lang="en-US" dirty="0">
                <a:latin typeface="Kruti Dev 010" pitchFamily="2" charset="0"/>
              </a:rPr>
              <a:t>- {</a:t>
            </a:r>
            <a:r>
              <a:rPr lang="en-US" dirty="0" err="1">
                <a:latin typeface="Kruti Dev 010" pitchFamily="2" charset="0"/>
              </a:rPr>
              <a:t>kksHkkoj.kkph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vodk’kkdMhy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lokZr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ojph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lhek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gks</a:t>
            </a:r>
            <a:r>
              <a:rPr lang="en-US" dirty="0">
                <a:latin typeface="Kruti Dev 010" pitchFamily="2" charset="0"/>
              </a:rPr>
              <a:t>;- ;k </a:t>
            </a:r>
            <a:r>
              <a:rPr lang="en-US" dirty="0" err="1">
                <a:latin typeface="Kruti Dev 010" pitchFamily="2" charset="0"/>
              </a:rPr>
              <a:t>lhek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Hkkxkr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gosps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rkieku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loZ</a:t>
            </a:r>
            <a:r>
              <a:rPr lang="en-US" dirty="0">
                <a:latin typeface="Kruti Dev 010" pitchFamily="2" charset="0"/>
              </a:rPr>
              <a:t>= </a:t>
            </a:r>
            <a:r>
              <a:rPr lang="en-US" dirty="0" err="1">
                <a:latin typeface="Kruti Dev 010" pitchFamily="2" charset="0"/>
              </a:rPr>
              <a:t>dk;e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jkgkrs</a:t>
            </a:r>
            <a:r>
              <a:rPr lang="en-US" dirty="0">
                <a:latin typeface="Kruti Dev 010" pitchFamily="2" charset="0"/>
              </a:rPr>
              <a:t>-</a:t>
            </a:r>
          </a:p>
          <a:p>
            <a:r>
              <a:rPr lang="en-US" dirty="0">
                <a:latin typeface="Kruti Dev 010" pitchFamily="2" charset="0"/>
              </a:rPr>
              <a:t>M½ {kksHkkoj.kkr v/</a:t>
            </a:r>
            <a:r>
              <a:rPr lang="en-US" dirty="0" err="1">
                <a:latin typeface="Kruti Dev 010" pitchFamily="2" charset="0"/>
              </a:rPr>
              <a:t>kksxkeh</a:t>
            </a:r>
            <a:r>
              <a:rPr lang="en-US" dirty="0">
                <a:latin typeface="Kruti Dev 010" pitchFamily="2" charset="0"/>
              </a:rPr>
              <a:t> o m/</a:t>
            </a:r>
            <a:r>
              <a:rPr lang="en-US" dirty="0" err="1">
                <a:latin typeface="Kruti Dev 010" pitchFamily="2" charset="0"/>
              </a:rPr>
              <a:t>oZxkeh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gosps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vfHklj.k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izokg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okgr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vlrkr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R;keqGs</a:t>
            </a:r>
            <a:r>
              <a:rPr lang="en-US" dirty="0">
                <a:latin typeface="Kruti Dev 010" pitchFamily="2" charset="0"/>
              </a:rPr>
              <a:t> ;k </a:t>
            </a:r>
            <a:r>
              <a:rPr lang="en-US" dirty="0" err="1">
                <a:latin typeface="Kruti Dev 010" pitchFamily="2" charset="0"/>
              </a:rPr>
              <a:t>vkoj.kkyk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vfHklj.k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izokg</a:t>
            </a:r>
            <a:r>
              <a:rPr lang="en-US" dirty="0">
                <a:latin typeface="Kruti Dev 010" pitchFamily="2" charset="0"/>
              </a:rPr>
              <a:t> {</a:t>
            </a:r>
            <a:r>
              <a:rPr lang="en-US" dirty="0" err="1">
                <a:latin typeface="Kruti Dev 010" pitchFamily="2" charset="0"/>
              </a:rPr>
              <a:t>ks</a:t>
            </a:r>
            <a:r>
              <a:rPr lang="en-US" dirty="0">
                <a:latin typeface="Kruti Dev 010" pitchFamily="2" charset="0"/>
              </a:rPr>
              <a:t>= </a:t>
            </a:r>
            <a:r>
              <a:rPr lang="en-US" dirty="0" err="1">
                <a:latin typeface="Kruti Dev 010" pitchFamily="2" charset="0"/>
              </a:rPr>
              <a:t>vlsgh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Eg.krkr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Hkwi`’BkdMwu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mRlftZr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rki</a:t>
            </a:r>
            <a:r>
              <a:rPr lang="en-US" dirty="0">
                <a:latin typeface="Kruti Dev 010" pitchFamily="2" charset="0"/>
              </a:rPr>
              <a:t> {</a:t>
            </a:r>
            <a:r>
              <a:rPr lang="en-US" dirty="0" err="1">
                <a:latin typeface="Kruti Dev 010" pitchFamily="2" charset="0"/>
              </a:rPr>
              <a:t>kksHkkoj.kkyk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mRltZu</a:t>
            </a:r>
            <a:r>
              <a:rPr lang="en-US" dirty="0">
                <a:latin typeface="Kruti Dev 010" pitchFamily="2" charset="0"/>
              </a:rPr>
              <a:t> o </a:t>
            </a:r>
            <a:r>
              <a:rPr lang="en-US" dirty="0" err="1">
                <a:latin typeface="Kruti Dev 010" pitchFamily="2" charset="0"/>
              </a:rPr>
              <a:t>vfHklj.k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fdz;kaeqGs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feGrks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vkf.k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R;kp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fdz;kauh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vkoj.k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FkaM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gksrs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vfHklj.k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fdz;seqGsa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>
                <a:latin typeface="Kruti Dev 010" pitchFamily="2" charset="0"/>
              </a:rPr>
              <a:t>{kksHkkoj.kkr </a:t>
            </a:r>
            <a:r>
              <a:rPr lang="en-US" dirty="0" err="1">
                <a:latin typeface="Kruti Dev 010" pitchFamily="2" charset="0"/>
              </a:rPr>
              <a:t>lrr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vfLFkjrk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</a:t>
            </a:r>
            <a:r>
              <a:rPr lang="en-US" dirty="0">
                <a:latin typeface="Kruti Dev 010" pitchFamily="2" charset="0"/>
              </a:rPr>
              <a:t>&lt;</a:t>
            </a:r>
            <a:r>
              <a:rPr lang="en-US" dirty="0" err="1">
                <a:latin typeface="Kruti Dev 010" pitchFamily="2" charset="0"/>
              </a:rPr>
              <a:t>Grs</a:t>
            </a:r>
            <a:r>
              <a:rPr lang="en-US" dirty="0">
                <a:latin typeface="Kruti Dev 010" pitchFamily="2" charset="0"/>
              </a:rPr>
              <a:t>-</a:t>
            </a:r>
          </a:p>
          <a:p>
            <a:r>
              <a:rPr lang="en-US" dirty="0">
                <a:latin typeface="Kruti Dev 010" pitchFamily="2" charset="0"/>
              </a:rPr>
              <a:t>b½ </a:t>
            </a:r>
            <a:r>
              <a:rPr lang="en-US" dirty="0" err="1">
                <a:latin typeface="Kruti Dev 010" pitchFamily="2" charset="0"/>
              </a:rPr>
              <a:t>mapko:u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okg.kkjs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tsV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izokg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gs</a:t>
            </a:r>
            <a:r>
              <a:rPr lang="en-US" dirty="0">
                <a:latin typeface="Kruti Dev 010" pitchFamily="2" charset="0"/>
              </a:rPr>
              <a:t> {kksHkkoj.kkr 6 </a:t>
            </a:r>
            <a:r>
              <a:rPr lang="en-US" dirty="0" err="1">
                <a:latin typeface="Kruti Dev 010" pitchFamily="2" charset="0"/>
              </a:rPr>
              <a:t>fdeh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maphifydMs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</a:t>
            </a:r>
            <a:r>
              <a:rPr lang="en-US" dirty="0">
                <a:latin typeface="Kruti Dev 010" pitchFamily="2" charset="0"/>
              </a:rPr>
              <a:t>&lt;</a:t>
            </a:r>
            <a:r>
              <a:rPr lang="en-US" dirty="0" err="1">
                <a:latin typeface="Kruti Dev 010" pitchFamily="2" charset="0"/>
              </a:rPr>
              <a:t>Grkr</a:t>
            </a:r>
            <a:r>
              <a:rPr lang="en-US" dirty="0">
                <a:latin typeface="Kruti Dev 010" pitchFamily="2" charset="0"/>
              </a:rPr>
              <a:t>-</a:t>
            </a:r>
          </a:p>
          <a:p>
            <a:endParaRPr lang="en-US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latin typeface="Kruti Dev 010" pitchFamily="2" charset="0"/>
              </a:rPr>
              <a:t>riLrC</a:t>
            </a:r>
            <a:r>
              <a:rPr lang="en-US" b="1" dirty="0" smtClean="0">
                <a:latin typeface="Kruti Dev 010" pitchFamily="2" charset="0"/>
              </a:rPr>
              <a:t>/</a:t>
            </a:r>
            <a:r>
              <a:rPr lang="en-US" b="1" dirty="0" err="1" smtClean="0">
                <a:latin typeface="Kruti Dev 010" pitchFamily="2" charset="0"/>
              </a:rPr>
              <a:t>kh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fdaok</a:t>
            </a:r>
            <a:r>
              <a:rPr lang="en-US" b="1" dirty="0" smtClean="0">
                <a:latin typeface="Kruti Dev 010" pitchFamily="2" charset="0"/>
              </a:rPr>
              <a:t> {</a:t>
            </a:r>
            <a:r>
              <a:rPr lang="en-US" b="1" dirty="0" err="1" smtClean="0">
                <a:latin typeface="Kruti Dev 010" pitchFamily="2" charset="0"/>
              </a:rPr>
              <a:t>kksHkfojke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b="1" dirty="0" smtClean="0"/>
              <a:t>(</a:t>
            </a:r>
            <a:r>
              <a:rPr lang="en-US" b="1" dirty="0" err="1" smtClean="0"/>
              <a:t>Tropo</a:t>
            </a:r>
            <a:r>
              <a:rPr lang="en-US" b="1" dirty="0" smtClean="0"/>
              <a:t> </a:t>
            </a:r>
            <a:r>
              <a:rPr lang="en-US" b="1" dirty="0" err="1" smtClean="0"/>
              <a:t>phause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Kruti Dev 010" pitchFamily="2" charset="0"/>
              </a:rPr>
              <a:t>rikacjkP;k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lqekjs</a:t>
            </a:r>
            <a:r>
              <a:rPr lang="en-US" dirty="0" smtClean="0">
                <a:latin typeface="Kruti Dev 010" pitchFamily="2" charset="0"/>
              </a:rPr>
              <a:t> 3-2 </a:t>
            </a:r>
            <a:r>
              <a:rPr lang="en-US" dirty="0" err="1" smtClean="0">
                <a:latin typeface="Kruti Dev 010" pitchFamily="2" charset="0"/>
              </a:rPr>
              <a:t>fd</a:t>
            </a:r>
            <a:r>
              <a:rPr lang="en-US" dirty="0" smtClean="0">
                <a:latin typeface="Kruti Dev 010" pitchFamily="2" charset="0"/>
              </a:rPr>
              <a:t>-eh- </a:t>
            </a:r>
            <a:r>
              <a:rPr lang="en-US" dirty="0" err="1" smtClean="0">
                <a:latin typeface="Kruti Dev 010" pitchFamily="2" charset="0"/>
              </a:rPr>
              <a:t>tkMhP;k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fLFkj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Hkkx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ckg</a:t>
            </a:r>
            <a:r>
              <a:rPr lang="en-US" dirty="0" smtClean="0">
                <a:latin typeface="Kruti Dev 010" pitchFamily="2" charset="0"/>
              </a:rPr>
              <a:t>; </a:t>
            </a:r>
            <a:r>
              <a:rPr lang="en-US" dirty="0" err="1" smtClean="0">
                <a:latin typeface="Kruti Dev 010" pitchFamily="2" charset="0"/>
              </a:rPr>
              <a:t>rkiekikpk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foHkkx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vkgs</a:t>
            </a:r>
            <a:r>
              <a:rPr lang="en-US" dirty="0" smtClean="0">
                <a:latin typeface="Kruti Dev 010" pitchFamily="2" charset="0"/>
              </a:rPr>
              <a:t>- ;k </a:t>
            </a:r>
            <a:r>
              <a:rPr lang="en-US" dirty="0" err="1" smtClean="0">
                <a:latin typeface="Kruti Dev 010" pitchFamily="2" charset="0"/>
              </a:rPr>
              <a:t>Fkjke</a:t>
            </a:r>
            <a:r>
              <a:rPr lang="en-US" dirty="0" smtClean="0">
                <a:latin typeface="Kruti Dev 010" pitchFamily="2" charset="0"/>
              </a:rPr>
              <a:t>/;s </a:t>
            </a:r>
            <a:r>
              <a:rPr lang="en-US" dirty="0" err="1" smtClean="0">
                <a:latin typeface="Kruti Dev 010" pitchFamily="2" charset="0"/>
              </a:rPr>
              <a:t>rkieku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loZ</a:t>
            </a:r>
            <a:r>
              <a:rPr lang="en-US" dirty="0" smtClean="0">
                <a:latin typeface="Kruti Dev 010" pitchFamily="2" charset="0"/>
              </a:rPr>
              <a:t>= &amp;56 </a:t>
            </a:r>
            <a:r>
              <a:rPr lang="en-US" dirty="0" err="1" smtClean="0">
                <a:latin typeface="Kruti Dev 010" pitchFamily="2" charset="0"/>
              </a:rPr>
              <a:t>va’k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lsa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vlrs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rs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Fkjkr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loZ</a:t>
            </a:r>
            <a:r>
              <a:rPr lang="en-US" dirty="0" smtClean="0">
                <a:latin typeface="Kruti Dev 010" pitchFamily="2" charset="0"/>
              </a:rPr>
              <a:t>= </a:t>
            </a:r>
            <a:r>
              <a:rPr lang="en-US" dirty="0" err="1" smtClean="0">
                <a:latin typeface="Kruti Dev 010" pitchFamily="2" charset="0"/>
              </a:rPr>
              <a:t>fLFkj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vlrs</a:t>
            </a:r>
            <a:r>
              <a:rPr lang="en-US" dirty="0" smtClean="0">
                <a:latin typeface="Kruti Dev 010" pitchFamily="2" charset="0"/>
              </a:rPr>
              <a:t>- Eg.kwu ;k </a:t>
            </a:r>
            <a:r>
              <a:rPr lang="en-US" dirty="0" err="1" smtClean="0">
                <a:latin typeface="Kruti Dev 010" pitchFamily="2" charset="0"/>
              </a:rPr>
              <a:t>foHkkxkyk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riLrC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fdaok</a:t>
            </a:r>
            <a:r>
              <a:rPr lang="en-US" dirty="0" smtClean="0">
                <a:latin typeface="Kruti Dev 010" pitchFamily="2" charset="0"/>
              </a:rPr>
              <a:t> {</a:t>
            </a:r>
            <a:r>
              <a:rPr lang="en-US" dirty="0" err="1" smtClean="0">
                <a:latin typeface="Kruti Dev 010" pitchFamily="2" charset="0"/>
              </a:rPr>
              <a:t>kksHkfojke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vls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Eg.krkr</a:t>
            </a:r>
            <a:r>
              <a:rPr lang="en-US" dirty="0" smtClean="0">
                <a:latin typeface="Kruti Dev 010" pitchFamily="2" charset="0"/>
              </a:rPr>
              <a:t>- ;k </a:t>
            </a:r>
            <a:r>
              <a:rPr lang="en-US" dirty="0" err="1" smtClean="0">
                <a:latin typeface="Kruti Dev 010" pitchFamily="2" charset="0"/>
              </a:rPr>
              <a:t>Fkjkr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m".krsps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ogu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vFkok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gosps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ifjorZu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ukgh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gkFkj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rikacj</a:t>
            </a:r>
            <a:r>
              <a:rPr lang="en-US" dirty="0" smtClean="0">
                <a:latin typeface="Kruti Dev 010" pitchFamily="2" charset="0"/>
              </a:rPr>
              <a:t> o </a:t>
            </a:r>
            <a:r>
              <a:rPr lang="en-US" dirty="0" err="1" smtClean="0">
                <a:latin typeface="Kruti Dev 010" pitchFamily="2" charset="0"/>
              </a:rPr>
              <a:t>R;k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ifydMhy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fLFkrkacj</a:t>
            </a:r>
            <a:r>
              <a:rPr lang="en-US" dirty="0" smtClean="0">
                <a:latin typeface="Kruti Dev 010" pitchFamily="2" charset="0"/>
              </a:rPr>
              <a:t> ;</a:t>
            </a:r>
            <a:r>
              <a:rPr lang="en-US" dirty="0" err="1" smtClean="0">
                <a:latin typeface="Kruti Dev 010" pitchFamily="2" charset="0"/>
              </a:rPr>
              <a:t>ke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khy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okrkoj.kkpk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Fkj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vkgs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rh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rikacjkph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okg</a:t>
            </a:r>
            <a:r>
              <a:rPr lang="en-US" dirty="0" smtClean="0">
                <a:latin typeface="Kruti Dev 010" pitchFamily="2" charset="0"/>
              </a:rPr>
              <a:t>; </a:t>
            </a:r>
            <a:r>
              <a:rPr lang="en-US" dirty="0" err="1" smtClean="0">
                <a:latin typeface="Kruti Dev 010" pitchFamily="2" charset="0"/>
              </a:rPr>
              <a:t>lhek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vkgs</a:t>
            </a:r>
            <a:r>
              <a:rPr lang="en-US" dirty="0" smtClean="0">
                <a:latin typeface="Kruti Dev 010" pitchFamily="2" charset="0"/>
              </a:rPr>
              <a:t>- 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Kruti Dev 010" pitchFamily="2" charset="0"/>
              </a:rPr>
              <a:t>fLFkjkoj.kfdaok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fLFkrkacj</a:t>
            </a:r>
            <a:r>
              <a:rPr lang="en-US" b="1" dirty="0" smtClean="0"/>
              <a:t>(</a:t>
            </a:r>
            <a:r>
              <a:rPr lang="en-US" b="1" dirty="0" err="1" smtClean="0"/>
              <a:t>strosphere</a:t>
            </a:r>
            <a:r>
              <a:rPr lang="en-US" b="1" dirty="0" smtClean="0"/>
              <a:t>)</a:t>
            </a:r>
            <a:endParaRPr lang="en-US" dirty="0">
              <a:latin typeface="Kruti Dev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Kruti Dev 010" pitchFamily="2" charset="0"/>
              </a:rPr>
              <a:t>{</a:t>
            </a:r>
            <a:r>
              <a:rPr lang="en-US" dirty="0" err="1">
                <a:latin typeface="Kruti Dev 010" pitchFamily="2" charset="0"/>
              </a:rPr>
              <a:t>kksHkfojkekuarj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okrkoj.kkpk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nqljk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Hkkx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fLFkrkacjvFkok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fLFkjkoj.k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gks</a:t>
            </a:r>
            <a:r>
              <a:rPr lang="en-US" dirty="0">
                <a:latin typeface="Kruti Dev 010" pitchFamily="2" charset="0"/>
              </a:rPr>
              <a:t>;- {</a:t>
            </a:r>
            <a:r>
              <a:rPr lang="en-US" dirty="0" err="1">
                <a:latin typeface="Kruti Dev 010" pitchFamily="2" charset="0"/>
              </a:rPr>
              <a:t>kksHkfojkekP;k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ifydMs</a:t>
            </a:r>
            <a:r>
              <a:rPr lang="en-US" dirty="0">
                <a:latin typeface="Kruti Dev 010" pitchFamily="2" charset="0"/>
              </a:rPr>
              <a:t> ;</a:t>
            </a:r>
            <a:r>
              <a:rPr lang="en-US" dirty="0" err="1">
                <a:latin typeface="Kruti Dev 010" pitchFamily="2" charset="0"/>
              </a:rPr>
              <a:t>kpk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foLrkj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toGtoG</a:t>
            </a:r>
            <a:r>
              <a:rPr lang="en-US" dirty="0">
                <a:latin typeface="Kruti Dev 010" pitchFamily="2" charset="0"/>
              </a:rPr>
              <a:t> 80 </a:t>
            </a:r>
            <a:r>
              <a:rPr lang="en-US" dirty="0" err="1">
                <a:latin typeface="Kruti Dev 010" pitchFamily="2" charset="0"/>
              </a:rPr>
              <a:t>fdeh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Ik;Zar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vlwu</a:t>
            </a:r>
            <a:r>
              <a:rPr lang="en-US" dirty="0">
                <a:latin typeface="Kruti Dev 010" pitchFamily="2" charset="0"/>
              </a:rPr>
              <a:t> _</a:t>
            </a:r>
            <a:r>
              <a:rPr lang="en-US" dirty="0" err="1">
                <a:latin typeface="Kruti Dev 010" pitchFamily="2" charset="0"/>
              </a:rPr>
              <a:t>rwuqlkj</a:t>
            </a:r>
            <a:r>
              <a:rPr lang="en-US" dirty="0">
                <a:latin typeface="Kruti Dev 010" pitchFamily="2" charset="0"/>
              </a:rPr>
              <a:t> ;k </a:t>
            </a:r>
            <a:r>
              <a:rPr lang="en-US" dirty="0" err="1">
                <a:latin typeface="Kruti Dev 010" pitchFamily="2" charset="0"/>
              </a:rPr>
              <a:t>foLrkjkr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Qjd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iMr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vlrks</a:t>
            </a:r>
            <a:r>
              <a:rPr lang="en-US" dirty="0">
                <a:latin typeface="Kruti Dev 010" pitchFamily="2" charset="0"/>
              </a:rPr>
              <a:t>- </a:t>
            </a:r>
          </a:p>
          <a:p>
            <a:r>
              <a:rPr lang="en-US" dirty="0">
                <a:latin typeface="Kruti Dev 010" pitchFamily="2" charset="0"/>
              </a:rPr>
              <a:t>     </a:t>
            </a:r>
            <a:r>
              <a:rPr lang="en-US" dirty="0" err="1">
                <a:latin typeface="Kruti Dev 010" pitchFamily="2" charset="0"/>
              </a:rPr>
              <a:t>fLFkjkoj.kkps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egRokps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oSf’k"V</a:t>
            </a:r>
            <a:r>
              <a:rPr lang="en-US" dirty="0">
                <a:latin typeface="Kruti Dev 010" pitchFamily="2" charset="0"/>
              </a:rPr>
              <a:t>; Eg.kts ok&lt;</a:t>
            </a:r>
            <a:r>
              <a:rPr lang="en-US" dirty="0" err="1">
                <a:latin typeface="Kruti Dev 010" pitchFamily="2" charset="0"/>
              </a:rPr>
              <a:t>R;k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maphuqlkj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rkieku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deh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gks.;kph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fdz;k</a:t>
            </a:r>
            <a:r>
              <a:rPr lang="en-US" dirty="0">
                <a:latin typeface="Kruti Dev 010" pitchFamily="2" charset="0"/>
              </a:rPr>
              <a:t> ;</a:t>
            </a:r>
            <a:r>
              <a:rPr lang="en-US" dirty="0" err="1">
                <a:latin typeface="Kruti Dev 010" pitchFamily="2" charset="0"/>
              </a:rPr>
              <a:t>sFks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iw.kZ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Fkkaacrs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R;keqGs</a:t>
            </a:r>
            <a:r>
              <a:rPr lang="en-US" dirty="0">
                <a:latin typeface="Kruti Dev 010" pitchFamily="2" charset="0"/>
              </a:rPr>
              <a:t> ;k </a:t>
            </a:r>
            <a:r>
              <a:rPr lang="en-US" dirty="0" err="1">
                <a:latin typeface="Kruti Dev 010" pitchFamily="2" charset="0"/>
              </a:rPr>
              <a:t>Hkkxkr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gok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cjhp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fLFkj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vlrs-rkieku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deh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gks.;k,oth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vYi’kh</a:t>
            </a:r>
            <a:r>
              <a:rPr lang="en-US" dirty="0" smtClean="0">
                <a:latin typeface="Kruti Dev 010" pitchFamily="2" charset="0"/>
              </a:rPr>
              <a:t> ok&lt;p &gt;</a:t>
            </a:r>
            <a:r>
              <a:rPr lang="en-US" dirty="0" err="1" smtClean="0">
                <a:latin typeface="Kruti Dev 010" pitchFamily="2" charset="0"/>
              </a:rPr>
              <a:t>kysyh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R;kr</a:t>
            </a:r>
            <a:r>
              <a:rPr lang="en-US" dirty="0" smtClean="0">
                <a:latin typeface="Kruti Dev 010" pitchFamily="2" charset="0"/>
              </a:rPr>
              <a:t> &gt;</a:t>
            </a:r>
            <a:r>
              <a:rPr lang="en-US" dirty="0" err="1" smtClean="0">
                <a:latin typeface="Kruti Dev 010" pitchFamily="2" charset="0"/>
              </a:rPr>
              <a:t>kysyh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</a:t>
            </a:r>
            <a:r>
              <a:rPr lang="en-US" dirty="0" smtClean="0">
                <a:latin typeface="Kruti Dev 010" pitchFamily="2" charset="0"/>
              </a:rPr>
              <a:t>&lt;</a:t>
            </a:r>
            <a:r>
              <a:rPr lang="en-US" dirty="0" err="1" smtClean="0">
                <a:latin typeface="Kruti Dev 010" pitchFamily="2" charset="0"/>
              </a:rPr>
              <a:t>Grs</a:t>
            </a:r>
            <a:r>
              <a:rPr lang="en-US" dirty="0" smtClean="0">
                <a:latin typeface="Kruti Dev 010" pitchFamily="2" charset="0"/>
              </a:rPr>
              <a:t>- ;k vkoj.kkr /</a:t>
            </a:r>
            <a:r>
              <a:rPr lang="en-US" dirty="0" err="1" smtClean="0">
                <a:latin typeface="Kruti Dev 010" pitchFamily="2" charset="0"/>
              </a:rPr>
              <a:t>kqG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ulrs</a:t>
            </a:r>
            <a:r>
              <a:rPr lang="en-US" dirty="0" smtClean="0">
                <a:latin typeface="Kruti Dev 010" pitchFamily="2" charset="0"/>
              </a:rPr>
              <a:t> o </a:t>
            </a:r>
            <a:r>
              <a:rPr lang="en-US" dirty="0" err="1" smtClean="0">
                <a:latin typeface="Kruti Dev 010" pitchFamily="2" charset="0"/>
              </a:rPr>
              <a:t>es?kgh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ulrkr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vfHklj.k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izokg</a:t>
            </a:r>
            <a:r>
              <a:rPr lang="en-US" dirty="0" smtClean="0">
                <a:latin typeface="Kruti Dev 010" pitchFamily="2" charset="0"/>
              </a:rPr>
              <a:t> ;k </a:t>
            </a:r>
            <a:r>
              <a:rPr lang="en-US" dirty="0" err="1" smtClean="0">
                <a:latin typeface="Kruti Dev 010" pitchFamily="2" charset="0"/>
              </a:rPr>
              <a:t>maphi;Zar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ikgkspq</a:t>
            </a:r>
            <a:r>
              <a:rPr lang="en-US" dirty="0" smtClean="0">
                <a:latin typeface="Kruti Dev 010" pitchFamily="2" charset="0"/>
              </a:rPr>
              <a:t> '</a:t>
            </a:r>
            <a:r>
              <a:rPr lang="en-US" dirty="0" err="1" smtClean="0">
                <a:latin typeface="Kruti Dev 010" pitchFamily="2" charset="0"/>
              </a:rPr>
              <a:t>kdr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ukghr</a:t>
            </a:r>
            <a:r>
              <a:rPr lang="en-US" dirty="0" smtClean="0">
                <a:latin typeface="Kruti Dev 010" pitchFamily="2" charset="0"/>
              </a:rPr>
              <a:t>- </a:t>
            </a:r>
            <a:endParaRPr lang="en-US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Kruti Dev 010" pitchFamily="2" charset="0"/>
              </a:rPr>
              <a:t>vks</a:t>
            </a:r>
            <a:r>
              <a:rPr lang="en-US" b="1" dirty="0" smtClean="0">
                <a:latin typeface="Kruti Dev 010" pitchFamily="2" charset="0"/>
              </a:rPr>
              <a:t>&gt;</a:t>
            </a:r>
            <a:r>
              <a:rPr lang="en-US" b="1" dirty="0" err="1" smtClean="0">
                <a:latin typeface="Kruti Dev 010" pitchFamily="2" charset="0"/>
              </a:rPr>
              <a:t>ksukacj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b="1" dirty="0" smtClean="0"/>
              <a:t>(Ozonosphere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Kruti Dev 010" pitchFamily="2" charset="0"/>
              </a:rPr>
              <a:t>fLFkjkoj.kkP;k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ojP;k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Hkkxkr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vks</a:t>
            </a:r>
            <a:r>
              <a:rPr lang="en-US" dirty="0" smtClean="0">
                <a:latin typeface="Kruti Dev 010" pitchFamily="2" charset="0"/>
              </a:rPr>
              <a:t>&gt;</a:t>
            </a:r>
            <a:r>
              <a:rPr lang="en-US" dirty="0" err="1" smtClean="0">
                <a:latin typeface="Kruti Dev 010" pitchFamily="2" charset="0"/>
              </a:rPr>
              <a:t>ksu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ok;wps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dsafnzdj.k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vlysyk</a:t>
            </a:r>
            <a:r>
              <a:rPr lang="en-US" dirty="0" smtClean="0">
                <a:latin typeface="Kruti Dev 010" pitchFamily="2" charset="0"/>
              </a:rPr>
              <a:t> ,d </a:t>
            </a:r>
            <a:r>
              <a:rPr lang="en-US" dirty="0" err="1" smtClean="0">
                <a:latin typeface="Kruti Dev 010" pitchFamily="2" charset="0"/>
              </a:rPr>
              <a:t>iÍk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vkgs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R;kykp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vks</a:t>
            </a:r>
            <a:r>
              <a:rPr lang="en-US" dirty="0" smtClean="0">
                <a:latin typeface="Kruti Dev 010" pitchFamily="2" charset="0"/>
              </a:rPr>
              <a:t>&gt;</a:t>
            </a:r>
            <a:r>
              <a:rPr lang="en-US" dirty="0" err="1" smtClean="0">
                <a:latin typeface="Kruti Dev 010" pitchFamily="2" charset="0"/>
              </a:rPr>
              <a:t>ksu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vkoj.k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vls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Eg.krkr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lw;kZdMwu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fu?kkysys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vYVªk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Ogk;ksysV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y?kqfdj.k</a:t>
            </a:r>
            <a:r>
              <a:rPr lang="en-US" dirty="0" smtClean="0">
                <a:latin typeface="Kruti Dev 010" pitchFamily="2" charset="0"/>
              </a:rPr>
              <a:t> ;k </a:t>
            </a:r>
            <a:r>
              <a:rPr lang="en-US" dirty="0" err="1" smtClean="0">
                <a:latin typeface="Kruti Dev 010" pitchFamily="2" charset="0"/>
              </a:rPr>
              <a:t>iÍ;kr</a:t>
            </a:r>
            <a:r>
              <a:rPr lang="en-US" dirty="0" smtClean="0">
                <a:latin typeface="Kruti Dev 010" pitchFamily="2" charset="0"/>
              </a:rPr>
              <a:t> '</a:t>
            </a:r>
            <a:r>
              <a:rPr lang="en-US" dirty="0" err="1" smtClean="0">
                <a:latin typeface="Kruti Dev 010" pitchFamily="2" charset="0"/>
              </a:rPr>
              <a:t>kks"kys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tkrkr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R;keqGs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;k </a:t>
            </a:r>
            <a:r>
              <a:rPr lang="en-US" dirty="0" err="1" smtClean="0">
                <a:latin typeface="Kruti Dev 010" pitchFamily="2" charset="0"/>
              </a:rPr>
              <a:t>Hkkxkrhy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gosps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rkieku</a:t>
            </a:r>
            <a:r>
              <a:rPr lang="en-US" dirty="0" smtClean="0">
                <a:latin typeface="Kruti Dev 010" pitchFamily="2" charset="0"/>
              </a:rPr>
              <a:t> ok&lt;</a:t>
            </a:r>
            <a:r>
              <a:rPr lang="en-US" dirty="0" err="1" smtClean="0">
                <a:latin typeface="Kruti Dev 010" pitchFamily="2" charset="0"/>
              </a:rPr>
              <a:t>rs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nh?kZ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vYVªk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Ogk;ksysV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fdj.ks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ek</a:t>
            </a:r>
            <a:r>
              <a:rPr lang="en-US" dirty="0" smtClean="0">
                <a:latin typeface="Kruti Dev 010" pitchFamily="2" charset="0"/>
              </a:rPr>
              <a:t>= ;k </a:t>
            </a:r>
            <a:r>
              <a:rPr lang="en-US" dirty="0" err="1" smtClean="0">
                <a:latin typeface="Kruti Dev 010" pitchFamily="2" charset="0"/>
              </a:rPr>
              <a:t>Fkjkrwu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Hkwi`"BkdMs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tkrkr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y?kw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vYVªk&amp;Ogk;ksysV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fdj.kkaps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vks</a:t>
            </a:r>
            <a:r>
              <a:rPr lang="en-US" dirty="0" smtClean="0">
                <a:latin typeface="Kruti Dev 010" pitchFamily="2" charset="0"/>
              </a:rPr>
              <a:t>&gt;</a:t>
            </a:r>
            <a:r>
              <a:rPr lang="en-US" dirty="0" err="1" smtClean="0">
                <a:latin typeface="Kruti Dev 010" pitchFamily="2" charset="0"/>
              </a:rPr>
              <a:t>ksu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vkoj.kkOnkjs</a:t>
            </a:r>
            <a:r>
              <a:rPr lang="en-US" dirty="0" smtClean="0">
                <a:latin typeface="Kruti Dev 010" pitchFamily="2" charset="0"/>
              </a:rPr>
              <a:t> '</a:t>
            </a:r>
            <a:r>
              <a:rPr lang="en-US" dirty="0" err="1" smtClean="0">
                <a:latin typeface="Kruti Dev 010" pitchFamily="2" charset="0"/>
              </a:rPr>
              <a:t>kks"k.k</a:t>
            </a:r>
            <a:r>
              <a:rPr lang="en-US" dirty="0" smtClean="0">
                <a:latin typeface="Kruti Dev 010" pitchFamily="2" charset="0"/>
              </a:rPr>
              <a:t> &gt;</a:t>
            </a:r>
            <a:r>
              <a:rPr lang="en-US" dirty="0" err="1" smtClean="0">
                <a:latin typeface="Kruti Dev 010" pitchFamily="2" charset="0"/>
              </a:rPr>
              <a:t>kys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ulrs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dnkfpr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Hkwi`"Bkoj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thol`"Vhp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vorjyh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ulrh-R;keqGs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vks</a:t>
            </a:r>
            <a:r>
              <a:rPr lang="en-US" dirty="0" smtClean="0">
                <a:latin typeface="Kruti Dev 010" pitchFamily="2" charset="0"/>
              </a:rPr>
              <a:t>&gt;</a:t>
            </a:r>
            <a:r>
              <a:rPr lang="en-US" dirty="0" err="1" smtClean="0">
                <a:latin typeface="Kruti Dev 010" pitchFamily="2" charset="0"/>
              </a:rPr>
              <a:t>ksu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vkoj.kkyk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b="1" dirty="0" smtClean="0">
                <a:latin typeface="Kruti Dev 010" pitchFamily="2" charset="0"/>
              </a:rPr>
              <a:t>^</a:t>
            </a:r>
            <a:r>
              <a:rPr lang="en-US" b="1" dirty="0" err="1" smtClean="0">
                <a:latin typeface="Kruti Dev 010" pitchFamily="2" charset="0"/>
              </a:rPr>
              <a:t>i`Fohph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laj</a:t>
            </a:r>
            <a:r>
              <a:rPr lang="en-US" b="1" dirty="0" smtClean="0">
                <a:latin typeface="Kruti Dev 010" pitchFamily="2" charset="0"/>
              </a:rPr>
              <a:t>{</a:t>
            </a:r>
            <a:r>
              <a:rPr lang="en-US" b="1" dirty="0" err="1" smtClean="0">
                <a:latin typeface="Kruti Dev 010" pitchFamily="2" charset="0"/>
              </a:rPr>
              <a:t>kd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Nz</a:t>
            </a:r>
            <a:r>
              <a:rPr lang="en-US" b="1" dirty="0" smtClean="0">
                <a:latin typeface="Kruti Dev 010" pitchFamily="2" charset="0"/>
              </a:rPr>
              <a:t>=h* </a:t>
            </a:r>
            <a:r>
              <a:rPr lang="en-US" dirty="0" err="1" smtClean="0">
                <a:latin typeface="Kruti Dev 010" pitchFamily="2" charset="0"/>
              </a:rPr>
              <a:t>vls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Eg.krkr-vks</a:t>
            </a:r>
            <a:r>
              <a:rPr lang="en-US" dirty="0" smtClean="0">
                <a:latin typeface="Kruti Dev 010" pitchFamily="2" charset="0"/>
              </a:rPr>
              <a:t>&gt;</a:t>
            </a:r>
            <a:r>
              <a:rPr lang="en-US" dirty="0" err="1" smtClean="0">
                <a:latin typeface="Kruti Dev 010" pitchFamily="2" charset="0"/>
              </a:rPr>
              <a:t>ksu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vkoj.kkyk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dkgh</a:t>
            </a:r>
            <a:r>
              <a:rPr lang="en-US" dirty="0" smtClean="0">
                <a:latin typeface="Kruti Dev 010" pitchFamily="2" charset="0"/>
              </a:rPr>
              <a:t> fBdk.kh </a:t>
            </a:r>
            <a:r>
              <a:rPr lang="en-US" dirty="0" err="1" smtClean="0">
                <a:latin typeface="Kruti Dev 010" pitchFamily="2" charset="0"/>
              </a:rPr>
              <a:t>fNnzs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iMyh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vlwu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R;kekxsZ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vfrfuy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fdj.ks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i`Fohoj</a:t>
            </a:r>
            <a:r>
              <a:rPr lang="en-US" dirty="0" smtClean="0">
                <a:latin typeface="Kruti Dev 010" pitchFamily="2" charset="0"/>
              </a:rPr>
              <a:t> ;</a:t>
            </a:r>
            <a:r>
              <a:rPr lang="en-US" dirty="0" err="1" smtClean="0">
                <a:latin typeface="Kruti Dev 010" pitchFamily="2" charset="0"/>
              </a:rPr>
              <a:t>s.;kpk</a:t>
            </a:r>
            <a:r>
              <a:rPr lang="en-US" dirty="0" smtClean="0">
                <a:latin typeface="Kruti Dev 010" pitchFamily="2" charset="0"/>
              </a:rPr>
              <a:t> /</a:t>
            </a:r>
            <a:r>
              <a:rPr lang="en-US" dirty="0" err="1" smtClean="0">
                <a:latin typeface="Kruti Dev 010" pitchFamily="2" charset="0"/>
              </a:rPr>
              <a:t>kksdk</a:t>
            </a:r>
            <a:r>
              <a:rPr lang="en-US" dirty="0" smtClean="0">
                <a:latin typeface="Kruti Dev 010" pitchFamily="2" charset="0"/>
              </a:rPr>
              <a:t> ok&lt;</a:t>
            </a:r>
            <a:r>
              <a:rPr lang="en-US" dirty="0" err="1" smtClean="0">
                <a:latin typeface="Kruti Dev 010" pitchFamily="2" charset="0"/>
              </a:rPr>
              <a:t>yk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vkgs</a:t>
            </a:r>
            <a:r>
              <a:rPr lang="en-US" dirty="0" smtClean="0">
                <a:latin typeface="Kruti Dev 010" pitchFamily="2" charset="0"/>
              </a:rPr>
              <a:t>-</a:t>
            </a:r>
            <a:endParaRPr lang="en-US" dirty="0" smtClean="0">
              <a:latin typeface="Kruti Dev 010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en-US" dirty="0" err="1">
                <a:latin typeface="Kruti Dev 010" pitchFamily="2" charset="0"/>
              </a:rPr>
              <a:t>vks</a:t>
            </a:r>
            <a:r>
              <a:rPr lang="en-US" dirty="0">
                <a:latin typeface="Kruti Dev 010" pitchFamily="2" charset="0"/>
              </a:rPr>
              <a:t>&gt;</a:t>
            </a:r>
            <a:r>
              <a:rPr lang="en-US" dirty="0" err="1">
                <a:latin typeface="Kruti Dev 010" pitchFamily="2" charset="0"/>
              </a:rPr>
              <a:t>ksu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vkoj.kkuarj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rkieku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iqUgk</a:t>
            </a:r>
            <a:r>
              <a:rPr lang="en-US" dirty="0">
                <a:latin typeface="Kruti Dev 010" pitchFamily="2" charset="0"/>
              </a:rPr>
              <a:t> ok&lt;r </a:t>
            </a:r>
            <a:r>
              <a:rPr lang="en-US" dirty="0" err="1">
                <a:latin typeface="Kruti Dev 010" pitchFamily="2" charset="0"/>
              </a:rPr>
              <a:t>tkrs</a:t>
            </a:r>
            <a:r>
              <a:rPr lang="en-US" dirty="0">
                <a:latin typeface="Kruti Dev 010" pitchFamily="2" charset="0"/>
              </a:rPr>
              <a:t> o </a:t>
            </a:r>
            <a:r>
              <a:rPr lang="en-US" dirty="0" err="1">
                <a:latin typeface="Kruti Dev 010" pitchFamily="2" charset="0"/>
              </a:rPr>
              <a:t>gh</a:t>
            </a:r>
            <a:r>
              <a:rPr lang="en-US" dirty="0">
                <a:latin typeface="Kruti Dev 010" pitchFamily="2" charset="0"/>
              </a:rPr>
              <a:t> ok&lt; </a:t>
            </a:r>
            <a:r>
              <a:rPr lang="en-US" dirty="0" err="1">
                <a:latin typeface="Kruti Dev 010" pitchFamily="2" charset="0"/>
              </a:rPr>
              <a:t>fLFkjkoj.kkP;k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ojP;k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e;kZnsi;Zrdk;e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vlrs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fLFkjkoj.kkph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ojph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lhek</a:t>
            </a:r>
            <a:r>
              <a:rPr lang="en-US" dirty="0">
                <a:latin typeface="Kruti Dev 010" pitchFamily="2" charset="0"/>
              </a:rPr>
              <a:t> Eg.kts </a:t>
            </a:r>
            <a:r>
              <a:rPr lang="en-US" dirty="0" err="1" smtClean="0">
                <a:latin typeface="Kruti Dev 010" pitchFamily="2" charset="0"/>
              </a:rPr>
              <a:t>lerkilhek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b="1" dirty="0" smtClean="0"/>
              <a:t>(</a:t>
            </a:r>
            <a:r>
              <a:rPr lang="en-US" b="1" dirty="0" err="1" smtClean="0"/>
              <a:t>Strepo</a:t>
            </a:r>
            <a:r>
              <a:rPr lang="en-US" b="1" dirty="0" smtClean="0"/>
              <a:t> </a:t>
            </a:r>
            <a:r>
              <a:rPr lang="en-US" b="1" dirty="0" err="1" smtClean="0"/>
              <a:t>phause</a:t>
            </a:r>
            <a:r>
              <a:rPr lang="en-US" b="1" dirty="0" smtClean="0"/>
              <a:t>)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gks</a:t>
            </a:r>
            <a:r>
              <a:rPr lang="en-US" dirty="0">
                <a:latin typeface="Kruti Dev 010" pitchFamily="2" charset="0"/>
              </a:rPr>
              <a:t>;- ;k </a:t>
            </a:r>
            <a:r>
              <a:rPr lang="en-US" dirty="0" err="1">
                <a:latin typeface="Kruti Dev 010" pitchFamily="2" charset="0"/>
              </a:rPr>
              <a:t>lhesyxr:isjh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jaxkP;k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ukWfDVy;qflUV</a:t>
            </a:r>
            <a:r>
              <a:rPr lang="en-US" dirty="0">
                <a:latin typeface="Kruti Dev 010" pitchFamily="2" charset="0"/>
              </a:rPr>
              <a:t> &lt;</a:t>
            </a:r>
            <a:r>
              <a:rPr lang="en-US" dirty="0" err="1">
                <a:latin typeface="Kruti Dev 010" pitchFamily="2" charset="0"/>
              </a:rPr>
              <a:t>xkaph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fufeZrh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gksr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vlrs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vfr</a:t>
            </a:r>
            <a:r>
              <a:rPr lang="en-US" dirty="0">
                <a:latin typeface="Kruti Dev 010" pitchFamily="2" charset="0"/>
              </a:rPr>
              <a:t> map </a:t>
            </a:r>
            <a:r>
              <a:rPr lang="en-US" dirty="0" err="1" smtClean="0">
                <a:latin typeface="Kruti Dev 010" pitchFamily="2" charset="0"/>
              </a:rPr>
              <a:t>v’kk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ioZrh</a:t>
            </a:r>
            <a:r>
              <a:rPr lang="en-US" dirty="0">
                <a:latin typeface="Kruti Dev 010" pitchFamily="2" charset="0"/>
              </a:rPr>
              <a:t>; </a:t>
            </a:r>
            <a:r>
              <a:rPr lang="en-US" dirty="0" err="1">
                <a:latin typeface="Kruti Dev 010" pitchFamily="2" charset="0"/>
              </a:rPr>
              <a:t>Hkkxkr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mUgkG;kr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jk</a:t>
            </a:r>
            <a:r>
              <a:rPr lang="en-US" dirty="0">
                <a:latin typeface="Kruti Dev 010" pitchFamily="2" charset="0"/>
              </a:rPr>
              <a:t>=</a:t>
            </a:r>
            <a:r>
              <a:rPr lang="en-US" dirty="0" err="1">
                <a:latin typeface="Kruti Dev 010" pitchFamily="2" charset="0"/>
              </a:rPr>
              <a:t>hP;k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osGh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gs</a:t>
            </a:r>
            <a:r>
              <a:rPr lang="en-US" dirty="0">
                <a:latin typeface="Kruti Dev 010" pitchFamily="2" charset="0"/>
              </a:rPr>
              <a:t> &lt;x </a:t>
            </a:r>
            <a:r>
              <a:rPr lang="en-US" dirty="0" err="1" smtClean="0">
                <a:latin typeface="Kruti Dev 010" pitchFamily="2" charset="0"/>
              </a:rPr>
              <a:t>Li"V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fnlrkr-R;kaph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fufeZrh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d’kh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gksrs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xq</a:t>
            </a:r>
            <a:r>
              <a:rPr lang="en-US" dirty="0">
                <a:latin typeface="Kruti Dev 010" pitchFamily="2" charset="0"/>
              </a:rPr>
              <a:t>&lt; </a:t>
            </a:r>
            <a:r>
              <a:rPr lang="en-US" dirty="0" err="1">
                <a:latin typeface="Kruti Dev 010" pitchFamily="2" charset="0"/>
              </a:rPr>
              <a:t>ek</a:t>
            </a:r>
            <a:r>
              <a:rPr lang="en-US" dirty="0">
                <a:latin typeface="Kruti Dev 010" pitchFamily="2" charset="0"/>
              </a:rPr>
              <a:t>= </a:t>
            </a:r>
            <a:r>
              <a:rPr lang="en-US" dirty="0" err="1">
                <a:latin typeface="Kruti Dev 010" pitchFamily="2" charset="0"/>
              </a:rPr>
              <a:t>vtwu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mdyys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ukgh</a:t>
            </a:r>
            <a:r>
              <a:rPr lang="en-US" dirty="0">
                <a:latin typeface="Kruti Dev 010" pitchFamily="2" charset="0"/>
              </a:rPr>
              <a:t>-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Kruti Dev 010" pitchFamily="2" charset="0"/>
              </a:rPr>
              <a:t>e</a:t>
            </a:r>
            <a:r>
              <a:rPr lang="en-US" b="1" dirty="0">
                <a:latin typeface="Kruti Dev 010" pitchFamily="2" charset="0"/>
              </a:rPr>
              <a:t>/;</a:t>
            </a:r>
            <a:r>
              <a:rPr lang="en-US" b="1" dirty="0" err="1" smtClean="0">
                <a:latin typeface="Kruti Dev 010" pitchFamily="2" charset="0"/>
              </a:rPr>
              <a:t>koj.k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smtClean="0"/>
              <a:t>(Mesosphere</a:t>
            </a:r>
            <a:r>
              <a:rPr lang="en-US" b="1" dirty="0" smtClean="0"/>
              <a:t>)</a:t>
            </a:r>
            <a:endParaRPr lang="en-US" dirty="0">
              <a:latin typeface="Kruti Dev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dirty="0" err="1">
                <a:latin typeface="Kruti Dev 010" pitchFamily="2" charset="0"/>
              </a:rPr>
              <a:t>lerkiflesuarj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okrkoj.kkpk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frljk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Hkkx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lq</a:t>
            </a:r>
            <a:r>
              <a:rPr lang="en-US" dirty="0">
                <a:latin typeface="Kruti Dev 010" pitchFamily="2" charset="0"/>
              </a:rPr>
              <a:t>: </a:t>
            </a:r>
            <a:r>
              <a:rPr lang="en-US" dirty="0" err="1">
                <a:latin typeface="Kruti Dev 010" pitchFamily="2" charset="0"/>
              </a:rPr>
              <a:t>gksrks</a:t>
            </a:r>
            <a:r>
              <a:rPr lang="en-US" dirty="0">
                <a:latin typeface="Kruti Dev 010" pitchFamily="2" charset="0"/>
              </a:rPr>
              <a:t>- ;k </a:t>
            </a:r>
            <a:r>
              <a:rPr lang="en-US" dirty="0" err="1">
                <a:latin typeface="Kruti Dev 010" pitchFamily="2" charset="0"/>
              </a:rPr>
              <a:t>Hkkxkph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maph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leqnzlikVhiklwu</a:t>
            </a:r>
            <a:r>
              <a:rPr lang="en-US" dirty="0">
                <a:latin typeface="Kruti Dev 010" pitchFamily="2" charset="0"/>
              </a:rPr>
              <a:t> 80 </a:t>
            </a:r>
            <a:r>
              <a:rPr lang="en-US" dirty="0" err="1">
                <a:latin typeface="Kruti Dev 010" pitchFamily="2" charset="0"/>
              </a:rPr>
              <a:t>rs</a:t>
            </a:r>
            <a:r>
              <a:rPr lang="en-US" dirty="0">
                <a:latin typeface="Kruti Dev 010" pitchFamily="2" charset="0"/>
              </a:rPr>
              <a:t> 110 </a:t>
            </a:r>
            <a:r>
              <a:rPr lang="en-US" dirty="0" err="1">
                <a:latin typeface="Kruti Dev 010" pitchFamily="2" charset="0"/>
              </a:rPr>
              <a:t>fdeh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I;Zar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</a:t>
            </a:r>
            <a:r>
              <a:rPr lang="en-US" dirty="0">
                <a:latin typeface="Kruti Dev 010" pitchFamily="2" charset="0"/>
              </a:rPr>
              <a:t>&lt;</a:t>
            </a:r>
            <a:r>
              <a:rPr lang="en-US" dirty="0" err="1">
                <a:latin typeface="Kruti Dev 010" pitchFamily="2" charset="0"/>
              </a:rPr>
              <a:t>Grs</a:t>
            </a:r>
            <a:r>
              <a:rPr lang="en-US" dirty="0">
                <a:latin typeface="Kruti Dev 010" pitchFamily="2" charset="0"/>
              </a:rPr>
              <a:t>- ;k fBdk.kh ns[</a:t>
            </a:r>
            <a:r>
              <a:rPr lang="en-US" dirty="0" err="1">
                <a:latin typeface="Kruti Dev 010" pitchFamily="2" charset="0"/>
              </a:rPr>
              <a:t>khy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rkieku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lq:okrhyk</a:t>
            </a:r>
            <a:r>
              <a:rPr lang="en-US" dirty="0">
                <a:latin typeface="Kruti Dev 010" pitchFamily="2" charset="0"/>
              </a:rPr>
              <a:t>  </a:t>
            </a:r>
            <a:r>
              <a:rPr lang="en-US" dirty="0" err="1">
                <a:latin typeface="Kruti Dev 010" pitchFamily="2" charset="0"/>
              </a:rPr>
              <a:t>maphuqlkj</a:t>
            </a:r>
            <a:r>
              <a:rPr lang="en-US" dirty="0">
                <a:latin typeface="Kruti Dev 010" pitchFamily="2" charset="0"/>
              </a:rPr>
              <a:t> ok&lt;</a:t>
            </a:r>
            <a:r>
              <a:rPr lang="en-US" dirty="0" err="1">
                <a:latin typeface="Kruti Dev 010" pitchFamily="2" charset="0"/>
              </a:rPr>
              <a:t>rs</a:t>
            </a:r>
            <a:r>
              <a:rPr lang="en-US" dirty="0">
                <a:latin typeface="Kruti Dev 010" pitchFamily="2" charset="0"/>
              </a:rPr>
              <a:t> o </a:t>
            </a:r>
            <a:r>
              <a:rPr lang="en-US" dirty="0" err="1">
                <a:latin typeface="Kruti Dev 010" pitchFamily="2" charset="0"/>
              </a:rPr>
              <a:t>uarj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ek</a:t>
            </a:r>
            <a:r>
              <a:rPr lang="en-US" dirty="0">
                <a:latin typeface="Kruti Dev 010" pitchFamily="2" charset="0"/>
              </a:rPr>
              <a:t>= </a:t>
            </a:r>
            <a:r>
              <a:rPr lang="en-US" dirty="0" err="1">
                <a:latin typeface="Kruti Dev 010" pitchFamily="2" charset="0"/>
              </a:rPr>
              <a:t>osxkus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deh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gksrs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smtClean="0">
                <a:latin typeface="Kruti Dev 010" pitchFamily="2" charset="0"/>
              </a:rPr>
              <a:t>'</a:t>
            </a:r>
            <a:r>
              <a:rPr lang="en-US" dirty="0" err="1" smtClean="0">
                <a:latin typeface="Kruti Dev 010" pitchFamily="2" charset="0"/>
              </a:rPr>
              <a:t>ksoVh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rs</a:t>
            </a:r>
            <a:r>
              <a:rPr lang="en-US" dirty="0">
                <a:latin typeface="Kruti Dev 010" pitchFamily="2" charset="0"/>
              </a:rPr>
              <a:t> &amp;80</a:t>
            </a:r>
            <a:r>
              <a:rPr lang="en-US" baseline="30000" dirty="0">
                <a:latin typeface="Kruti Dev 010" pitchFamily="2" charset="0"/>
              </a:rPr>
              <a:t>0</a:t>
            </a:r>
            <a:r>
              <a:rPr lang="en-US" dirty="0">
                <a:latin typeface="Kruti Dev 010" pitchFamily="2" charset="0"/>
              </a:rPr>
              <a:t>ls- </a:t>
            </a:r>
            <a:r>
              <a:rPr lang="en-US" dirty="0" err="1">
                <a:latin typeface="Kruti Dev 010" pitchFamily="2" charset="0"/>
              </a:rPr>
              <a:t>Ik;Zar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deh</a:t>
            </a:r>
            <a:r>
              <a:rPr lang="en-US" dirty="0">
                <a:latin typeface="Kruti Dev 010" pitchFamily="2" charset="0"/>
              </a:rPr>
              <a:t> &gt;</a:t>
            </a:r>
            <a:r>
              <a:rPr lang="en-US" dirty="0" err="1">
                <a:latin typeface="Kruti Dev 010" pitchFamily="2" charset="0"/>
              </a:rPr>
              <a:t>kysys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</a:t>
            </a:r>
            <a:r>
              <a:rPr lang="en-US" dirty="0">
                <a:latin typeface="Kruti Dev 010" pitchFamily="2" charset="0"/>
              </a:rPr>
              <a:t>&lt;</a:t>
            </a:r>
            <a:r>
              <a:rPr lang="en-US" dirty="0" err="1">
                <a:latin typeface="Kruti Dev 010" pitchFamily="2" charset="0"/>
              </a:rPr>
              <a:t>Grs</a:t>
            </a:r>
            <a:r>
              <a:rPr lang="en-US" dirty="0">
                <a:latin typeface="Kruti Dev 010" pitchFamily="2" charset="0"/>
              </a:rPr>
              <a:t>-;</a:t>
            </a:r>
            <a:r>
              <a:rPr lang="en-US" dirty="0" err="1">
                <a:latin typeface="Kruti Dev 010" pitchFamily="2" charset="0"/>
              </a:rPr>
              <a:t>kykp</a:t>
            </a:r>
            <a:r>
              <a:rPr lang="en-US" dirty="0">
                <a:latin typeface="Kruti Dev 010" pitchFamily="2" charset="0"/>
              </a:rPr>
              <a:t> e/;</a:t>
            </a:r>
            <a:r>
              <a:rPr lang="en-US" dirty="0" err="1" smtClean="0">
                <a:latin typeface="Kruti Dev 010" pitchFamily="2" charset="0"/>
              </a:rPr>
              <a:t>lhek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sz="2800" b="1" dirty="0" smtClean="0"/>
              <a:t>(</a:t>
            </a:r>
            <a:r>
              <a:rPr lang="en-US" sz="2800" b="1" dirty="0" err="1" smtClean="0"/>
              <a:t>Meso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phause</a:t>
            </a:r>
            <a:r>
              <a:rPr lang="en-US" sz="2800" b="1" dirty="0" smtClean="0"/>
              <a:t>)</a:t>
            </a:r>
            <a:r>
              <a:rPr lang="en-US" dirty="0" smtClean="0">
                <a:latin typeface="Kruti Dev 010" pitchFamily="2" charset="0"/>
              </a:rPr>
              <a:t>  </a:t>
            </a:r>
            <a:r>
              <a:rPr lang="en-US" dirty="0" err="1">
                <a:latin typeface="Kruti Dev 010" pitchFamily="2" charset="0"/>
              </a:rPr>
              <a:t>vls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Eg.krkr</a:t>
            </a:r>
            <a:r>
              <a:rPr lang="en-US" dirty="0">
                <a:latin typeface="Kruti Dev 010" pitchFamily="2" charset="0"/>
              </a:rPr>
              <a:t>-</a:t>
            </a:r>
          </a:p>
          <a:p>
            <a:endParaRPr lang="en-US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Kruti Dev 010" pitchFamily="2" charset="0"/>
              </a:rPr>
              <a:t>vk;ukoj.k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smtClean="0"/>
              <a:t>(Thermosphere</a:t>
            </a:r>
            <a:r>
              <a:rPr lang="en-US" b="1" dirty="0" smtClean="0"/>
              <a:t>)</a:t>
            </a:r>
            <a:endParaRPr lang="en-US" dirty="0">
              <a:latin typeface="Kruti Dev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vk;ukoj.kkyk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nykacj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vlsgh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Eg.krkr</a:t>
            </a:r>
            <a:r>
              <a:rPr lang="en-US" dirty="0">
                <a:latin typeface="Kruti Dev 010" pitchFamily="2" charset="0"/>
              </a:rPr>
              <a:t>- e/;</a:t>
            </a:r>
            <a:r>
              <a:rPr lang="en-US" dirty="0" err="1">
                <a:latin typeface="Kruti Dev 010" pitchFamily="2" charset="0"/>
              </a:rPr>
              <a:t>lhesuarj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okrkoj.k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tsFki;Zar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vl.;kph</a:t>
            </a:r>
            <a:r>
              <a:rPr lang="en-US" dirty="0">
                <a:latin typeface="Kruti Dev 010" pitchFamily="2" charset="0"/>
              </a:rPr>
              <a:t> “</a:t>
            </a:r>
            <a:r>
              <a:rPr lang="en-US" dirty="0" err="1">
                <a:latin typeface="Kruti Dev 010" pitchFamily="2" charset="0"/>
              </a:rPr>
              <a:t>kD;rk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vkgs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loZp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Hkkxkyk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vk;ukoj.k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Eg.krkr-vk;ukoj.kkr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rkieku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maphuqlkj</a:t>
            </a:r>
            <a:r>
              <a:rPr lang="en-US" dirty="0">
                <a:latin typeface="Kruti Dev 010" pitchFamily="2" charset="0"/>
              </a:rPr>
              <a:t> &gt;</a:t>
            </a:r>
            <a:r>
              <a:rPr lang="en-US" dirty="0" err="1">
                <a:latin typeface="Kruti Dev 010" pitchFamily="2" charset="0"/>
              </a:rPr>
              <a:t>ikV;kus</a:t>
            </a:r>
            <a:r>
              <a:rPr lang="en-US" dirty="0">
                <a:latin typeface="Kruti Dev 010" pitchFamily="2" charset="0"/>
              </a:rPr>
              <a:t> ok&lt;.;</a:t>
            </a:r>
            <a:r>
              <a:rPr lang="en-US" dirty="0" err="1">
                <a:latin typeface="Kruti Dev 010" pitchFamily="2" charset="0"/>
              </a:rPr>
              <a:t>kph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fdz;k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lq</a:t>
            </a:r>
            <a:r>
              <a:rPr lang="en-US" dirty="0">
                <a:latin typeface="Kruti Dev 010" pitchFamily="2" charset="0"/>
              </a:rPr>
              <a:t>: </a:t>
            </a:r>
            <a:r>
              <a:rPr lang="en-US" dirty="0" err="1">
                <a:latin typeface="Kruti Dev 010" pitchFamily="2" charset="0"/>
              </a:rPr>
              <a:t>gksrs</a:t>
            </a:r>
            <a:r>
              <a:rPr lang="en-US" dirty="0">
                <a:latin typeface="Kruti Dev 010" pitchFamily="2" charset="0"/>
              </a:rPr>
              <a:t>- ;k </a:t>
            </a:r>
            <a:r>
              <a:rPr lang="en-US" dirty="0" err="1">
                <a:latin typeface="Kruti Dev 010" pitchFamily="2" charset="0"/>
              </a:rPr>
              <a:t>Hkkxkrhy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gosps</a:t>
            </a:r>
            <a:r>
              <a:rPr lang="en-US" dirty="0">
                <a:latin typeface="Kruti Dev 010" pitchFamily="2" charset="0"/>
              </a:rPr>
              <a:t> v.kw </a:t>
            </a:r>
            <a:r>
              <a:rPr lang="en-US" dirty="0" err="1">
                <a:latin typeface="Kruti Dev 010" pitchFamily="2" charset="0"/>
              </a:rPr>
              <a:t>ohtsus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Hkkjysys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vlrkr</a:t>
            </a:r>
            <a:r>
              <a:rPr lang="en-US" dirty="0">
                <a:latin typeface="Kruti Dev 010" pitchFamily="2" charset="0"/>
              </a:rPr>
              <a:t>- ;k </a:t>
            </a:r>
            <a:r>
              <a:rPr lang="en-US" dirty="0" err="1">
                <a:latin typeface="Kruti Dev 010" pitchFamily="2" charset="0"/>
              </a:rPr>
              <a:t>Hkkxkr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mYdk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tGwu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R;kaps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rqdMs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gksrkr</a:t>
            </a:r>
            <a:r>
              <a:rPr lang="en-US" dirty="0">
                <a:latin typeface="Kruti Dev 010" pitchFamily="2" charset="0"/>
              </a:rPr>
              <a:t>-</a:t>
            </a:r>
          </a:p>
          <a:p>
            <a:r>
              <a:rPr lang="en-US" dirty="0">
                <a:latin typeface="Kruti Dev 010" pitchFamily="2" charset="0"/>
              </a:rPr>
              <a:t>     </a:t>
            </a:r>
            <a:r>
              <a:rPr lang="en-US" dirty="0" err="1">
                <a:latin typeface="Kruti Dev 010" pitchFamily="2" charset="0"/>
              </a:rPr>
              <a:t>ohtsus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HkkjysY;k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vk;ukoj.kkrhy</a:t>
            </a:r>
            <a:r>
              <a:rPr lang="en-US" dirty="0">
                <a:latin typeface="Kruti Dev 010" pitchFamily="2" charset="0"/>
              </a:rPr>
              <a:t> [</a:t>
            </a:r>
            <a:r>
              <a:rPr lang="en-US" dirty="0" err="1">
                <a:latin typeface="Kruti Dev 010" pitchFamily="2" charset="0"/>
              </a:rPr>
              <a:t>kkyhy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Fkjkae</a:t>
            </a:r>
            <a:r>
              <a:rPr lang="en-US" dirty="0">
                <a:latin typeface="Kruti Dev 010" pitchFamily="2" charset="0"/>
              </a:rPr>
              <a:t>/;s </a:t>
            </a:r>
            <a:r>
              <a:rPr lang="en-US" dirty="0" err="1">
                <a:latin typeface="Kruti Dev 010" pitchFamily="2" charset="0"/>
              </a:rPr>
              <a:t>jsfMvks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ygjhauk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ijkofrZr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dj.;kph</a:t>
            </a:r>
            <a:r>
              <a:rPr lang="en-US" dirty="0">
                <a:latin typeface="Kruti Dev 010" pitchFamily="2" charset="0"/>
              </a:rPr>
              <a:t> {</a:t>
            </a:r>
            <a:r>
              <a:rPr lang="en-US" dirty="0" err="1">
                <a:latin typeface="Kruti Dev 010" pitchFamily="2" charset="0"/>
              </a:rPr>
              <a:t>kerk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vlrs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jsMhvks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ygjhauk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ijkofrZr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dj.kkÚ;k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vk;ukoj.kkrhy</a:t>
            </a:r>
            <a:r>
              <a:rPr lang="en-US" dirty="0">
                <a:latin typeface="Kruti Dev 010" pitchFamily="2" charset="0"/>
              </a:rPr>
              <a:t> ;k </a:t>
            </a:r>
            <a:r>
              <a:rPr lang="en-US" dirty="0" err="1">
                <a:latin typeface="Kruti Dev 010" pitchFamily="2" charset="0"/>
              </a:rPr>
              <a:t>Fkjkyk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dsusyh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gsohlkbZM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Fkj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Eg.krkr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vls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ijkorZu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'</a:t>
            </a:r>
            <a:r>
              <a:rPr lang="en-US" dirty="0" err="1" smtClean="0">
                <a:latin typeface="Kruti Dev 010" pitchFamily="2" charset="0"/>
              </a:rPr>
              <a:t>kD</a:t>
            </a:r>
            <a:r>
              <a:rPr lang="en-US" dirty="0">
                <a:latin typeface="Kruti Dev 010" pitchFamily="2" charset="0"/>
              </a:rPr>
              <a:t>; </a:t>
            </a:r>
            <a:r>
              <a:rPr lang="en-US" dirty="0" err="1">
                <a:latin typeface="Kruti Dev 010" pitchFamily="2" charset="0"/>
              </a:rPr>
              <a:t>ulrs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ykac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varjkojhy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jsMhvks</a:t>
            </a:r>
            <a:r>
              <a:rPr lang="en-US" dirty="0">
                <a:latin typeface="Kruti Dev 010" pitchFamily="2" charset="0"/>
              </a:rPr>
              <a:t> lapkj.kgh “</a:t>
            </a:r>
            <a:r>
              <a:rPr lang="en-US" dirty="0" err="1">
                <a:latin typeface="Kruti Dev 010" pitchFamily="2" charset="0"/>
              </a:rPr>
              <a:t>kD</a:t>
            </a:r>
            <a:r>
              <a:rPr lang="en-US" dirty="0">
                <a:latin typeface="Kruti Dev 010" pitchFamily="2" charset="0"/>
              </a:rPr>
              <a:t>; &gt;</a:t>
            </a:r>
            <a:r>
              <a:rPr lang="en-US" dirty="0" err="1">
                <a:latin typeface="Kruti Dev 010" pitchFamily="2" charset="0"/>
              </a:rPr>
              <a:t>kys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ulrs</a:t>
            </a:r>
            <a:r>
              <a:rPr lang="en-US" dirty="0">
                <a:latin typeface="Kruti Dev 010" pitchFamily="2" charset="0"/>
              </a:rPr>
              <a:t>-</a:t>
            </a:r>
          </a:p>
          <a:p>
            <a:endParaRPr lang="en-US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dirty="0" err="1">
                <a:latin typeface="Kruti Dev 010" pitchFamily="2" charset="0"/>
              </a:rPr>
              <a:t>uSlxhZd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Ik;kZoj.kkrhy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brj</a:t>
            </a:r>
            <a:r>
              <a:rPr lang="en-US" dirty="0">
                <a:latin typeface="Kruti Dev 010" pitchFamily="2" charset="0"/>
              </a:rPr>
              <a:t> ?</a:t>
            </a:r>
            <a:r>
              <a:rPr lang="en-US" dirty="0" err="1">
                <a:latin typeface="Kruti Dev 010" pitchFamily="2" charset="0"/>
              </a:rPr>
              <a:t>kVdkaojgh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gok</a:t>
            </a:r>
            <a:r>
              <a:rPr lang="en-US" dirty="0">
                <a:latin typeface="Kruti Dev 010" pitchFamily="2" charset="0"/>
              </a:rPr>
              <a:t> o </a:t>
            </a:r>
            <a:r>
              <a:rPr lang="en-US" dirty="0" err="1">
                <a:latin typeface="Kruti Dev 010" pitchFamily="2" charset="0"/>
              </a:rPr>
              <a:t>gokekukpk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izHkko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iMrks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Hkqi`’BkP;k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vukPNknukrhy</a:t>
            </a:r>
            <a:r>
              <a:rPr lang="en-US" dirty="0">
                <a:latin typeface="Kruti Dev 010" pitchFamily="2" charset="0"/>
              </a:rPr>
              <a:t> [</a:t>
            </a:r>
            <a:r>
              <a:rPr lang="en-US" dirty="0" err="1">
                <a:latin typeface="Kruti Dev 010" pitchFamily="2" charset="0"/>
              </a:rPr>
              <a:t>kMd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fonkj.kkps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ifgys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dk;Z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gok</a:t>
            </a:r>
            <a:r>
              <a:rPr lang="en-US" dirty="0">
                <a:latin typeface="Kruti Dev 010" pitchFamily="2" charset="0"/>
              </a:rPr>
              <a:t> o </a:t>
            </a:r>
            <a:r>
              <a:rPr lang="en-US" dirty="0" err="1">
                <a:latin typeface="Kruti Dev 010" pitchFamily="2" charset="0"/>
              </a:rPr>
              <a:t>gokekukps</a:t>
            </a:r>
            <a:r>
              <a:rPr lang="en-US" dirty="0">
                <a:latin typeface="Kruti Dev 010" pitchFamily="2" charset="0"/>
              </a:rPr>
              <a:t> ?</a:t>
            </a:r>
            <a:r>
              <a:rPr lang="en-US" dirty="0" err="1">
                <a:latin typeface="Kruti Dev 010" pitchFamily="2" charset="0"/>
              </a:rPr>
              <a:t>kVd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vlsp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djhr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vlrkr</a:t>
            </a:r>
            <a:r>
              <a:rPr lang="en-US" dirty="0">
                <a:latin typeface="Kruti Dev 010" pitchFamily="2" charset="0"/>
              </a:rPr>
              <a:t>- mu] </a:t>
            </a:r>
            <a:r>
              <a:rPr lang="en-US" dirty="0" err="1">
                <a:latin typeface="Kruti Dev 010" pitchFamily="2" charset="0"/>
              </a:rPr>
              <a:t>ikÅl</a:t>
            </a:r>
            <a:r>
              <a:rPr lang="en-US" dirty="0">
                <a:latin typeface="Kruti Dev 010" pitchFamily="2" charset="0"/>
              </a:rPr>
              <a:t>] </a:t>
            </a:r>
            <a:r>
              <a:rPr lang="en-US" dirty="0" err="1">
                <a:latin typeface="Kruti Dev 010" pitchFamily="2" charset="0"/>
              </a:rPr>
              <a:t>okjk</a:t>
            </a:r>
            <a:r>
              <a:rPr lang="en-US" dirty="0">
                <a:latin typeface="Kruti Dev 010" pitchFamily="2" charset="0"/>
              </a:rPr>
              <a:t>] ;</a:t>
            </a:r>
            <a:r>
              <a:rPr lang="en-US" dirty="0" err="1">
                <a:latin typeface="Kruti Dev 010" pitchFamily="2" charset="0"/>
              </a:rPr>
              <a:t>kaP;k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fofHkUu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voLFkk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fonkj.kkOnkjs</a:t>
            </a:r>
            <a:r>
              <a:rPr lang="en-US" dirty="0">
                <a:latin typeface="Kruti Dev 010" pitchFamily="2" charset="0"/>
              </a:rPr>
              <a:t> [</a:t>
            </a:r>
            <a:r>
              <a:rPr lang="en-US" dirty="0" err="1">
                <a:latin typeface="Kruti Dev 010" pitchFamily="2" charset="0"/>
              </a:rPr>
              <a:t>kMdkph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izpaM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rksMQksM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djrkr</a:t>
            </a:r>
            <a:r>
              <a:rPr lang="en-US" dirty="0">
                <a:latin typeface="Kruti Dev 010" pitchFamily="2" charset="0"/>
              </a:rPr>
              <a:t>- </a:t>
            </a:r>
          </a:p>
          <a:p>
            <a:r>
              <a:rPr lang="en-US" dirty="0" err="1">
                <a:latin typeface="Kruti Dev 010" pitchFamily="2" charset="0"/>
              </a:rPr>
              <a:t>tykoj.kokrkoj.kkrhy</a:t>
            </a:r>
            <a:r>
              <a:rPr lang="en-US" dirty="0">
                <a:latin typeface="Kruti Dev 010" pitchFamily="2" charset="0"/>
              </a:rPr>
              <a:t> ?</a:t>
            </a:r>
            <a:r>
              <a:rPr lang="en-US" dirty="0" err="1">
                <a:latin typeface="Kruti Dev 010" pitchFamily="2" charset="0"/>
              </a:rPr>
              <a:t>kVukaeqGs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izHkkfor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gksrs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lkxjtykph</a:t>
            </a:r>
            <a:r>
              <a:rPr lang="en-US" dirty="0">
                <a:latin typeface="Kruti Dev 010" pitchFamily="2" charset="0"/>
              </a:rPr>
              <a:t> {</a:t>
            </a:r>
            <a:r>
              <a:rPr lang="en-US" dirty="0" err="1">
                <a:latin typeface="Kruti Dev 010" pitchFamily="2" charset="0"/>
              </a:rPr>
              <a:t>kkjrk</a:t>
            </a:r>
            <a:r>
              <a:rPr lang="en-US" dirty="0">
                <a:latin typeface="Kruti Dev 010" pitchFamily="2" charset="0"/>
              </a:rPr>
              <a:t>] </a:t>
            </a:r>
            <a:r>
              <a:rPr lang="en-US" dirty="0" err="1">
                <a:latin typeface="Kruti Dev 010" pitchFamily="2" charset="0"/>
              </a:rPr>
              <a:t>lkxjizokgkph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fuehZrh</a:t>
            </a:r>
            <a:r>
              <a:rPr lang="en-US" dirty="0">
                <a:latin typeface="Kruti Dev 010" pitchFamily="2" charset="0"/>
              </a:rPr>
              <a:t> o </a:t>
            </a:r>
            <a:r>
              <a:rPr lang="en-US" dirty="0" err="1">
                <a:latin typeface="Kruti Dev 010" pitchFamily="2" charset="0"/>
              </a:rPr>
              <a:t>typdzkph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fufeZrh</a:t>
            </a:r>
            <a:r>
              <a:rPr lang="en-US" dirty="0">
                <a:latin typeface="Kruti Dev 010" pitchFamily="2" charset="0"/>
              </a:rPr>
              <a:t> ;k </a:t>
            </a:r>
            <a:r>
              <a:rPr lang="en-US" dirty="0" err="1">
                <a:latin typeface="Kruti Dev 010" pitchFamily="2" charset="0"/>
              </a:rPr>
              <a:t>loZ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ckch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gok</a:t>
            </a:r>
            <a:r>
              <a:rPr lang="en-US" dirty="0">
                <a:latin typeface="Kruti Dev 010" pitchFamily="2" charset="0"/>
              </a:rPr>
              <a:t> o </a:t>
            </a:r>
            <a:r>
              <a:rPr lang="en-US" dirty="0" err="1">
                <a:latin typeface="Kruti Dev 010" pitchFamily="2" charset="0"/>
              </a:rPr>
              <a:t>gokekukP;k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fofo</a:t>
            </a:r>
            <a:r>
              <a:rPr lang="en-US" dirty="0">
                <a:latin typeface="Kruti Dev 010" pitchFamily="2" charset="0"/>
              </a:rPr>
              <a:t>/k ?</a:t>
            </a:r>
            <a:r>
              <a:rPr lang="en-US" dirty="0" err="1" smtClean="0">
                <a:latin typeface="Kruti Dev 010" pitchFamily="2" charset="0"/>
              </a:rPr>
              <a:t>kVdka’kh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lacf</a:t>
            </a:r>
            <a:r>
              <a:rPr lang="en-US" dirty="0">
                <a:latin typeface="Kruti Dev 010" pitchFamily="2" charset="0"/>
              </a:rPr>
              <a:t>/</a:t>
            </a:r>
            <a:r>
              <a:rPr lang="en-US" dirty="0" err="1">
                <a:latin typeface="Kruti Dev 010" pitchFamily="2" charset="0"/>
              </a:rPr>
              <a:t>kr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vkgsr</a:t>
            </a:r>
            <a:r>
              <a:rPr lang="en-US" dirty="0">
                <a:latin typeface="Kruti Dev 010" pitchFamily="2" charset="0"/>
              </a:rPr>
              <a:t>-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latin typeface="Kruti Dev 010" pitchFamily="2" charset="0"/>
              </a:rPr>
              <a:t>ckg;kacj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fdaok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paqcdh</a:t>
            </a:r>
            <a:r>
              <a:rPr lang="en-US" b="1" dirty="0" smtClean="0">
                <a:latin typeface="Kruti Dev 010" pitchFamily="2" charset="0"/>
              </a:rPr>
              <a:t>; </a:t>
            </a:r>
            <a:r>
              <a:rPr lang="en-US" b="1" dirty="0" err="1" smtClean="0">
                <a:latin typeface="Kruti Dev 010" pitchFamily="2" charset="0"/>
              </a:rPr>
              <a:t>eaMy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sz="4000" b="1" dirty="0" smtClean="0"/>
              <a:t>(Exosphere</a:t>
            </a:r>
            <a:r>
              <a:rPr lang="en-US" sz="4000" b="1" dirty="0" smtClean="0"/>
              <a:t>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Kruti Dev 010" pitchFamily="2" charset="0"/>
              </a:rPr>
              <a:t>Hkqi`"Bkiklwu</a:t>
            </a:r>
            <a:r>
              <a:rPr lang="en-US" dirty="0" smtClean="0">
                <a:latin typeface="Kruti Dev 010" pitchFamily="2" charset="0"/>
              </a:rPr>
              <a:t> 500 </a:t>
            </a:r>
            <a:r>
              <a:rPr lang="en-US" dirty="0" err="1" smtClean="0">
                <a:latin typeface="Kruti Dev 010" pitchFamily="2" charset="0"/>
              </a:rPr>
              <a:t>fd</a:t>
            </a:r>
            <a:r>
              <a:rPr lang="en-US" dirty="0" smtClean="0">
                <a:latin typeface="Kruti Dev 010" pitchFamily="2" charset="0"/>
              </a:rPr>
              <a:t>-eh- </a:t>
            </a:r>
            <a:r>
              <a:rPr lang="en-US" dirty="0" err="1" smtClean="0">
                <a:latin typeface="Kruti Dev 010" pitchFamily="2" charset="0"/>
              </a:rPr>
              <a:t>rs</a:t>
            </a:r>
            <a:r>
              <a:rPr lang="en-US" dirty="0" smtClean="0">
                <a:latin typeface="Kruti Dev 010" pitchFamily="2" charset="0"/>
              </a:rPr>
              <a:t> 750 </a:t>
            </a:r>
            <a:r>
              <a:rPr lang="en-US" dirty="0" err="1" smtClean="0">
                <a:latin typeface="Kruti Dev 010" pitchFamily="2" charset="0"/>
              </a:rPr>
              <a:t>fd</a:t>
            </a:r>
            <a:r>
              <a:rPr lang="en-US" dirty="0" smtClean="0">
                <a:latin typeface="Kruti Dev 010" pitchFamily="2" charset="0"/>
              </a:rPr>
              <a:t>-eh- </a:t>
            </a:r>
            <a:r>
              <a:rPr lang="en-US" dirty="0" err="1" smtClean="0">
                <a:latin typeface="Kruti Dev 010" pitchFamily="2" charset="0"/>
              </a:rPr>
              <a:t>maphi;Zar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vkf.k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R;kP;kgh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iyhdMs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ckg;kacj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okrkoj.kkpk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lokZr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ckg</a:t>
            </a:r>
            <a:r>
              <a:rPr lang="en-US" dirty="0" smtClean="0">
                <a:latin typeface="Kruti Dev 010" pitchFamily="2" charset="0"/>
              </a:rPr>
              <a:t>; </a:t>
            </a:r>
            <a:r>
              <a:rPr lang="en-US" dirty="0" err="1" smtClean="0">
                <a:latin typeface="Kruti Dev 010" pitchFamily="2" charset="0"/>
              </a:rPr>
              <a:t>Fkj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vkgs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g;k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Fkjkr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vkWfDltu</a:t>
            </a:r>
            <a:r>
              <a:rPr lang="en-US" dirty="0" smtClean="0">
                <a:latin typeface="Kruti Dev 010" pitchFamily="2" charset="0"/>
              </a:rPr>
              <a:t>]</a:t>
            </a:r>
            <a:r>
              <a:rPr lang="en-US" dirty="0" err="1" smtClean="0">
                <a:latin typeface="Kruti Dev 010" pitchFamily="2" charset="0"/>
              </a:rPr>
              <a:t>gk;Mªkstu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o </a:t>
            </a:r>
            <a:r>
              <a:rPr lang="en-US" dirty="0" err="1" smtClean="0">
                <a:latin typeface="Kruti Dev 010" pitchFamily="2" charset="0"/>
              </a:rPr>
              <a:t>gsfy;eps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lw</a:t>
            </a:r>
            <a:r>
              <a:rPr lang="en-US" dirty="0" smtClean="0">
                <a:latin typeface="Kruti Dev 010" pitchFamily="2" charset="0"/>
              </a:rPr>
              <a:t>{e </a:t>
            </a:r>
            <a:r>
              <a:rPr lang="en-US" dirty="0" err="1" smtClean="0">
                <a:latin typeface="Kruti Dev 010" pitchFamily="2" charset="0"/>
              </a:rPr>
              <a:t>d.k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eqDri.ks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okojrkr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R;k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ifydMs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lqekjs</a:t>
            </a:r>
            <a:r>
              <a:rPr lang="en-US" dirty="0" smtClean="0">
                <a:latin typeface="Kruti Dev 010" pitchFamily="2" charset="0"/>
              </a:rPr>
              <a:t> 2000 </a:t>
            </a:r>
            <a:r>
              <a:rPr lang="en-US" dirty="0" err="1" smtClean="0">
                <a:latin typeface="Kruti Dev 010" pitchFamily="2" charset="0"/>
              </a:rPr>
              <a:t>fd</a:t>
            </a:r>
            <a:r>
              <a:rPr lang="en-US" dirty="0" smtClean="0">
                <a:latin typeface="Kruti Dev 010" pitchFamily="2" charset="0"/>
              </a:rPr>
              <a:t>-eh </a:t>
            </a:r>
            <a:r>
              <a:rPr lang="en-US" dirty="0" err="1" smtClean="0">
                <a:latin typeface="Kruti Dev 010" pitchFamily="2" charset="0"/>
              </a:rPr>
              <a:t>i</a:t>
            </a:r>
            <a:r>
              <a:rPr lang="en-US" dirty="0" err="1" smtClean="0">
                <a:latin typeface="Kruti Dev 010" pitchFamily="2" charset="0"/>
              </a:rPr>
              <a:t>;Zar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U;wVªy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vFkok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mnkflu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d.kkapk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izHkko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vlrks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R;kP;kgh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iyhdMs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bysDVªkWu</a:t>
            </a:r>
            <a:r>
              <a:rPr lang="en-US" dirty="0" smtClean="0">
                <a:latin typeface="Kruti Dev 010" pitchFamily="2" charset="0"/>
              </a:rPr>
              <a:t> o </a:t>
            </a:r>
            <a:r>
              <a:rPr lang="en-US" dirty="0" err="1" smtClean="0">
                <a:latin typeface="Kruti Dev 010" pitchFamily="2" charset="0"/>
              </a:rPr>
              <a:t>izksVkWu</a:t>
            </a:r>
            <a:r>
              <a:rPr lang="en-US" dirty="0" smtClean="0">
                <a:latin typeface="Kruti Dev 010" pitchFamily="2" charset="0"/>
              </a:rPr>
              <a:t> ;k </a:t>
            </a:r>
            <a:r>
              <a:rPr lang="en-US" dirty="0" err="1" smtClean="0">
                <a:latin typeface="Kruti Dev 010" pitchFamily="2" charset="0"/>
              </a:rPr>
              <a:t>d.kkaps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vfLrRo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vlrs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gkp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foHkkx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i`Fohpk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pqacdh</a:t>
            </a:r>
            <a:r>
              <a:rPr lang="en-US" dirty="0" smtClean="0">
                <a:latin typeface="Kruti Dev 010" pitchFamily="2" charset="0"/>
              </a:rPr>
              <a:t>; </a:t>
            </a:r>
            <a:r>
              <a:rPr lang="en-US" dirty="0" err="1" smtClean="0">
                <a:latin typeface="Kruti Dev 010" pitchFamily="2" charset="0"/>
              </a:rPr>
              <a:t>eaMy</a:t>
            </a:r>
            <a:r>
              <a:rPr lang="en-US" dirty="0" smtClean="0">
                <a:latin typeface="Kruti Dev 010" pitchFamily="2" charset="0"/>
              </a:rPr>
              <a:t> Eg.kwu </a:t>
            </a:r>
            <a:r>
              <a:rPr lang="en-US" dirty="0" err="1" smtClean="0">
                <a:latin typeface="Kruti Dev 010" pitchFamily="2" charset="0"/>
              </a:rPr>
              <a:t>vksG</a:t>
            </a:r>
            <a:r>
              <a:rPr lang="en-US" dirty="0" smtClean="0">
                <a:latin typeface="Kruti Dev 010" pitchFamily="2" charset="0"/>
              </a:rPr>
              <a:t>[</a:t>
            </a:r>
            <a:r>
              <a:rPr lang="en-US" dirty="0" err="1" smtClean="0">
                <a:latin typeface="Kruti Dev 010" pitchFamily="2" charset="0"/>
              </a:rPr>
              <a:t>kyk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tkrks</a:t>
            </a:r>
            <a:r>
              <a:rPr lang="en-US" smtClean="0">
                <a:latin typeface="Kruti Dev 010" pitchFamily="2" charset="0"/>
              </a:rPr>
              <a:t>-</a:t>
            </a:r>
            <a:endParaRPr lang="en-US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Kruti Dev 010" pitchFamily="2" charset="0"/>
              </a:rPr>
              <a:t>okrkoj.kkps</a:t>
            </a:r>
            <a:r>
              <a:rPr lang="en-US" b="1" dirty="0">
                <a:latin typeface="Kruti Dev 010" pitchFamily="2" charset="0"/>
              </a:rPr>
              <a:t> </a:t>
            </a:r>
            <a:r>
              <a:rPr lang="en-US" b="1" dirty="0" err="1">
                <a:latin typeface="Kruti Dev 010" pitchFamily="2" charset="0"/>
              </a:rPr>
              <a:t>xq.k</a:t>
            </a:r>
            <a:r>
              <a:rPr lang="en-US" b="1" dirty="0">
                <a:latin typeface="Kruti Dev 010" pitchFamily="2" charset="0"/>
              </a:rPr>
              <a:t>/</a:t>
            </a:r>
            <a:r>
              <a:rPr lang="en-US" b="1" dirty="0" err="1">
                <a:latin typeface="Kruti Dev 010" pitchFamily="2" charset="0"/>
              </a:rPr>
              <a:t>keZ</a:t>
            </a:r>
            <a:endParaRPr lang="en-US" dirty="0">
              <a:latin typeface="Kruti Dev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>
                <a:latin typeface="Kruti Dev 010" pitchFamily="2" charset="0"/>
              </a:rPr>
              <a:t>gok</a:t>
            </a:r>
            <a:r>
              <a:rPr lang="en-US" dirty="0">
                <a:latin typeface="Kruti Dev 010" pitchFamily="2" charset="0"/>
              </a:rPr>
              <a:t> o </a:t>
            </a:r>
            <a:r>
              <a:rPr lang="en-US" dirty="0" err="1">
                <a:latin typeface="Kruti Dev 010" pitchFamily="2" charset="0"/>
              </a:rPr>
              <a:t>gokekukps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fofo</a:t>
            </a:r>
            <a:r>
              <a:rPr lang="en-US" dirty="0">
                <a:latin typeface="Kruti Dev 010" pitchFamily="2" charset="0"/>
              </a:rPr>
              <a:t>/k </a:t>
            </a:r>
            <a:r>
              <a:rPr lang="en-US" dirty="0" err="1">
                <a:latin typeface="Kruti Dev 010" pitchFamily="2" charset="0"/>
              </a:rPr>
              <a:t>vkfo’dkj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vkiY;kyk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letkosr</a:t>
            </a:r>
            <a:r>
              <a:rPr lang="en-US" dirty="0">
                <a:latin typeface="Kruti Dev 010" pitchFamily="2" charset="0"/>
              </a:rPr>
              <a:t> o </a:t>
            </a:r>
            <a:r>
              <a:rPr lang="en-US" dirty="0" err="1">
                <a:latin typeface="Kruti Dev 010" pitchFamily="2" charset="0"/>
              </a:rPr>
              <a:t>R;kaps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Li’Vhdj.k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djrk</a:t>
            </a:r>
            <a:r>
              <a:rPr lang="en-US" dirty="0">
                <a:latin typeface="Kruti Dev 010" pitchFamily="2" charset="0"/>
              </a:rPr>
              <a:t> ;</a:t>
            </a:r>
            <a:r>
              <a:rPr lang="en-US" dirty="0" err="1">
                <a:latin typeface="Kruti Dev 010" pitchFamily="2" charset="0"/>
              </a:rPr>
              <a:t>kos</a:t>
            </a:r>
            <a:r>
              <a:rPr lang="en-US" dirty="0">
                <a:latin typeface="Kruti Dev 010" pitchFamily="2" charset="0"/>
              </a:rPr>
              <a:t> Eg.kwu </a:t>
            </a:r>
            <a:r>
              <a:rPr lang="en-US" dirty="0" err="1">
                <a:latin typeface="Kruti Dev 010" pitchFamily="2" charset="0"/>
              </a:rPr>
              <a:t>okrkoj.kkps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xq.k</a:t>
            </a:r>
            <a:r>
              <a:rPr lang="en-US" dirty="0">
                <a:latin typeface="Kruti Dev 010" pitchFamily="2" charset="0"/>
              </a:rPr>
              <a:t>/</a:t>
            </a:r>
            <a:r>
              <a:rPr lang="en-US" dirty="0" err="1">
                <a:latin typeface="Kruti Dev 010" pitchFamily="2" charset="0"/>
              </a:rPr>
              <a:t>keZ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ekfgr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vlko;kl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gosr</a:t>
            </a:r>
            <a:r>
              <a:rPr lang="en-US" dirty="0">
                <a:latin typeface="Kruti Dev 010" pitchFamily="2" charset="0"/>
              </a:rPr>
              <a:t>- b- </a:t>
            </a:r>
            <a:r>
              <a:rPr lang="en-US" dirty="0" err="1">
                <a:latin typeface="Kruti Dev 010" pitchFamily="2" charset="0"/>
              </a:rPr>
              <a:t>lu</a:t>
            </a:r>
            <a:r>
              <a:rPr lang="en-US" dirty="0">
                <a:latin typeface="Kruti Dev 010" pitchFamily="2" charset="0"/>
              </a:rPr>
              <a:t>- 1643 e/;s  </a:t>
            </a:r>
            <a:r>
              <a:rPr lang="en-US" dirty="0" err="1">
                <a:latin typeface="Kruti Dev 010" pitchFamily="2" charset="0"/>
              </a:rPr>
              <a:t>VWkflZyh</a:t>
            </a:r>
            <a:r>
              <a:rPr lang="en-US" dirty="0">
                <a:latin typeface="Kruti Dev 010" pitchFamily="2" charset="0"/>
              </a:rPr>
              <a:t> ;k “</a:t>
            </a:r>
            <a:r>
              <a:rPr lang="en-US" dirty="0" err="1">
                <a:latin typeface="Kruti Dev 010" pitchFamily="2" charset="0"/>
              </a:rPr>
              <a:t>kkL</a:t>
            </a:r>
            <a:r>
              <a:rPr lang="en-US" dirty="0">
                <a:latin typeface="Kruti Dev 010" pitchFamily="2" charset="0"/>
              </a:rPr>
              <a:t>=</a:t>
            </a:r>
            <a:r>
              <a:rPr lang="en-US" dirty="0" err="1">
                <a:latin typeface="Kruti Dev 010" pitchFamily="2" charset="0"/>
              </a:rPr>
              <a:t>Kkus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gosyk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nkc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vlrks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gs</a:t>
            </a:r>
            <a:r>
              <a:rPr lang="en-US" dirty="0">
                <a:latin typeface="Kruti Dev 010" pitchFamily="2" charset="0"/>
              </a:rPr>
              <a:t> fl/n </a:t>
            </a:r>
            <a:r>
              <a:rPr lang="en-US" dirty="0" err="1">
                <a:latin typeface="Kruti Dev 010" pitchFamily="2" charset="0"/>
              </a:rPr>
              <a:t>dsys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R;kuarj</a:t>
            </a:r>
            <a:r>
              <a:rPr lang="en-US" dirty="0">
                <a:latin typeface="Kruti Dev 010" pitchFamily="2" charset="0"/>
              </a:rPr>
              <a:t> b- </a:t>
            </a:r>
            <a:r>
              <a:rPr lang="en-US" dirty="0" err="1">
                <a:latin typeface="Kruti Dev 010" pitchFamily="2" charset="0"/>
              </a:rPr>
              <a:t>lu</a:t>
            </a:r>
            <a:r>
              <a:rPr lang="en-US" dirty="0">
                <a:latin typeface="Kruti Dev 010" pitchFamily="2" charset="0"/>
              </a:rPr>
              <a:t> 1648 e/;s </a:t>
            </a:r>
            <a:r>
              <a:rPr lang="en-US" dirty="0" err="1">
                <a:latin typeface="Kruti Dev 010" pitchFamily="2" charset="0"/>
              </a:rPr>
              <a:t>ikLdy</a:t>
            </a:r>
            <a:r>
              <a:rPr lang="en-US" dirty="0">
                <a:latin typeface="Kruti Dev 010" pitchFamily="2" charset="0"/>
              </a:rPr>
              <a:t> ;k </a:t>
            </a:r>
            <a:r>
              <a:rPr lang="en-US" dirty="0" smtClean="0">
                <a:latin typeface="Kruti Dev 010" pitchFamily="2" charset="0"/>
              </a:rPr>
              <a:t>'</a:t>
            </a:r>
            <a:r>
              <a:rPr lang="en-US" dirty="0" err="1" smtClean="0">
                <a:latin typeface="Kruti Dev 010" pitchFamily="2" charset="0"/>
              </a:rPr>
              <a:t>kkL</a:t>
            </a:r>
            <a:r>
              <a:rPr lang="en-US" dirty="0" smtClean="0">
                <a:latin typeface="Kruti Dev 010" pitchFamily="2" charset="0"/>
              </a:rPr>
              <a:t>=</a:t>
            </a:r>
            <a:r>
              <a:rPr lang="en-US" dirty="0" err="1" smtClean="0">
                <a:latin typeface="Kruti Dev 010" pitchFamily="2" charset="0"/>
              </a:rPr>
              <a:t>Kkus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>
                <a:latin typeface="Kruti Dev 010" pitchFamily="2" charset="0"/>
              </a:rPr>
              <a:t>ok&lt;</a:t>
            </a:r>
            <a:r>
              <a:rPr lang="en-US" dirty="0" err="1">
                <a:latin typeface="Kruti Dev 010" pitchFamily="2" charset="0"/>
              </a:rPr>
              <a:t>R;k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maphuqlkj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gospk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nkc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deh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gksrks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gs</a:t>
            </a:r>
            <a:r>
              <a:rPr lang="en-US" dirty="0">
                <a:latin typeface="Kruti Dev 010" pitchFamily="2" charset="0"/>
              </a:rPr>
              <a:t> fl/n </a:t>
            </a:r>
            <a:r>
              <a:rPr lang="en-US" dirty="0" err="1">
                <a:latin typeface="Kruti Dev 010" pitchFamily="2" charset="0"/>
              </a:rPr>
              <a:t>dsys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rj</a:t>
            </a:r>
            <a:r>
              <a:rPr lang="en-US" dirty="0">
                <a:latin typeface="Kruti Dev 010" pitchFamily="2" charset="0"/>
              </a:rPr>
              <a:t> 1650 e/;s </a:t>
            </a:r>
            <a:r>
              <a:rPr lang="en-US" dirty="0" err="1">
                <a:latin typeface="Kruti Dev 010" pitchFamily="2" charset="0"/>
              </a:rPr>
              <a:t>xsfjd</a:t>
            </a:r>
            <a:r>
              <a:rPr lang="en-US" dirty="0">
                <a:latin typeface="Kruti Dev 010" pitchFamily="2" charset="0"/>
              </a:rPr>
              <a:t> ;k “</a:t>
            </a:r>
            <a:r>
              <a:rPr lang="en-US" dirty="0" err="1">
                <a:latin typeface="Kruti Dev 010" pitchFamily="2" charset="0"/>
              </a:rPr>
              <a:t>kkL</a:t>
            </a:r>
            <a:r>
              <a:rPr lang="en-US" dirty="0">
                <a:latin typeface="Kruti Dev 010" pitchFamily="2" charset="0"/>
              </a:rPr>
              <a:t>=</a:t>
            </a:r>
            <a:r>
              <a:rPr lang="en-US" dirty="0" err="1">
                <a:latin typeface="Kruti Dev 010" pitchFamily="2" charset="0"/>
              </a:rPr>
              <a:t>Kkus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gosyk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otu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vlrs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liz;ksx</a:t>
            </a:r>
            <a:r>
              <a:rPr lang="en-US" dirty="0">
                <a:latin typeface="Kruti Dev 010" pitchFamily="2" charset="0"/>
              </a:rPr>
              <a:t> fl/n </a:t>
            </a:r>
            <a:r>
              <a:rPr lang="en-US" dirty="0" err="1">
                <a:latin typeface="Kruti Dev 010" pitchFamily="2" charset="0"/>
              </a:rPr>
              <a:t>dsys</a:t>
            </a:r>
            <a:r>
              <a:rPr lang="en-US" dirty="0">
                <a:latin typeface="Kruti Dev 010" pitchFamily="2" charset="0"/>
              </a:rPr>
              <a:t>- b- </a:t>
            </a:r>
            <a:r>
              <a:rPr lang="en-US" dirty="0" err="1">
                <a:latin typeface="Kruti Dev 010" pitchFamily="2" charset="0"/>
              </a:rPr>
              <a:t>lu</a:t>
            </a:r>
            <a:r>
              <a:rPr lang="en-US" dirty="0">
                <a:latin typeface="Kruti Dev 010" pitchFamily="2" charset="0"/>
              </a:rPr>
              <a:t> 1662 e/;s </a:t>
            </a:r>
            <a:r>
              <a:rPr lang="en-US" dirty="0" err="1">
                <a:latin typeface="Kruti Dev 010" pitchFamily="2" charset="0"/>
              </a:rPr>
              <a:t>jkWcVZ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cWkby</a:t>
            </a:r>
            <a:r>
              <a:rPr lang="en-US" dirty="0">
                <a:latin typeface="Kruti Dev 010" pitchFamily="2" charset="0"/>
              </a:rPr>
              <a:t> ;</a:t>
            </a:r>
            <a:r>
              <a:rPr lang="en-US" dirty="0" err="1">
                <a:latin typeface="Kruti Dev 010" pitchFamily="2" charset="0"/>
              </a:rPr>
              <a:t>kus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gospk</a:t>
            </a:r>
            <a:r>
              <a:rPr lang="en-US" dirty="0">
                <a:latin typeface="Kruti Dev 010" pitchFamily="2" charset="0"/>
              </a:rPr>
              <a:t> ,d </a:t>
            </a:r>
            <a:r>
              <a:rPr lang="en-US" dirty="0" err="1">
                <a:latin typeface="Kruti Dev 010" pitchFamily="2" charset="0"/>
              </a:rPr>
              <a:t>egRokpk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xq.k</a:t>
            </a:r>
            <a:r>
              <a:rPr lang="en-US" dirty="0">
                <a:latin typeface="Kruti Dev 010" pitchFamily="2" charset="0"/>
              </a:rPr>
              <a:t>/</a:t>
            </a:r>
            <a:r>
              <a:rPr lang="en-US" dirty="0" err="1">
                <a:latin typeface="Kruti Dev 010" pitchFamily="2" charset="0"/>
              </a:rPr>
              <a:t>keZ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lkadxryk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R;kus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gosps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vkdkjeku</a:t>
            </a:r>
            <a:r>
              <a:rPr lang="en-US" dirty="0">
                <a:latin typeface="Kruti Dev 010" pitchFamily="2" charset="0"/>
              </a:rPr>
              <a:t> o </a:t>
            </a:r>
            <a:r>
              <a:rPr lang="en-US" dirty="0" err="1">
                <a:latin typeface="Kruti Dev 010" pitchFamily="2" charset="0"/>
              </a:rPr>
              <a:t>nkc</a:t>
            </a:r>
            <a:r>
              <a:rPr lang="en-US" dirty="0">
                <a:latin typeface="Kruti Dev 010" pitchFamily="2" charset="0"/>
              </a:rPr>
              <a:t> ;</a:t>
            </a:r>
            <a:r>
              <a:rPr lang="en-US" dirty="0" err="1">
                <a:latin typeface="Kruti Dev 010" pitchFamily="2" charset="0"/>
              </a:rPr>
              <a:t>kapk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ijLij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lac</a:t>
            </a:r>
            <a:r>
              <a:rPr lang="en-US" dirty="0">
                <a:latin typeface="Kruti Dev 010" pitchFamily="2" charset="0"/>
              </a:rPr>
              <a:t>/k </a:t>
            </a:r>
            <a:r>
              <a:rPr lang="en-US" dirty="0" err="1">
                <a:latin typeface="Kruti Dev 010" pitchFamily="2" charset="0"/>
              </a:rPr>
              <a:t>fu;ekP;k</a:t>
            </a:r>
            <a:endParaRPr lang="en-US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>
                <a:latin typeface="Kruti Dev 010" pitchFamily="2" charset="0"/>
              </a:rPr>
              <a:t>:</a:t>
            </a:r>
            <a:r>
              <a:rPr lang="en-US" dirty="0" err="1">
                <a:latin typeface="Kruti Dev 010" pitchFamily="2" charset="0"/>
              </a:rPr>
              <a:t>ikr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ekaMyk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uarj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vBjkO;k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'</a:t>
            </a:r>
            <a:r>
              <a:rPr lang="en-US" dirty="0" err="1" smtClean="0">
                <a:latin typeface="Kruti Dev 010" pitchFamily="2" charset="0"/>
              </a:rPr>
              <a:t>krdkr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pkyZl</a:t>
            </a:r>
            <a:r>
              <a:rPr lang="en-US" dirty="0">
                <a:latin typeface="Kruti Dev 010" pitchFamily="2" charset="0"/>
              </a:rPr>
              <a:t> o </a:t>
            </a:r>
            <a:r>
              <a:rPr lang="en-US" dirty="0" err="1">
                <a:latin typeface="Kruti Dev 010" pitchFamily="2" charset="0"/>
              </a:rPr>
              <a:t>Y;wlWd</a:t>
            </a:r>
            <a:r>
              <a:rPr lang="en-US" dirty="0">
                <a:latin typeface="Kruti Dev 010" pitchFamily="2" charset="0"/>
              </a:rPr>
              <a:t> ;k “</a:t>
            </a:r>
            <a:r>
              <a:rPr lang="en-US" dirty="0" err="1">
                <a:latin typeface="Kruti Dev 010" pitchFamily="2" charset="0"/>
              </a:rPr>
              <a:t>kkL</a:t>
            </a:r>
            <a:r>
              <a:rPr lang="en-US" dirty="0">
                <a:latin typeface="Kruti Dev 010" pitchFamily="2" charset="0"/>
              </a:rPr>
              <a:t>=</a:t>
            </a:r>
            <a:r>
              <a:rPr lang="en-US" dirty="0" err="1">
                <a:latin typeface="Kruti Dev 010" pitchFamily="2" charset="0"/>
              </a:rPr>
              <a:t>Kkauh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dsysY;k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iz;ksxkrwu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gosP;k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vkdkjekukpk</a:t>
            </a:r>
            <a:r>
              <a:rPr lang="en-US" dirty="0">
                <a:latin typeface="Kruti Dev 010" pitchFamily="2" charset="0"/>
              </a:rPr>
              <a:t> o </a:t>
            </a:r>
            <a:r>
              <a:rPr lang="en-US" dirty="0" err="1">
                <a:latin typeface="Kruti Dev 010" pitchFamily="2" charset="0"/>
              </a:rPr>
              <a:t>rkiekukpk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laca</a:t>
            </a:r>
            <a:r>
              <a:rPr lang="en-US" dirty="0">
                <a:latin typeface="Kruti Dev 010" pitchFamily="2" charset="0"/>
              </a:rPr>
              <a:t>/k </a:t>
            </a:r>
            <a:r>
              <a:rPr lang="en-US" dirty="0" err="1">
                <a:latin typeface="Kruti Dev 010" pitchFamily="2" charset="0"/>
              </a:rPr>
              <a:t>Li’v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dsyk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v’kk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jhrhus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okrkoj.kkrhy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ok;w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dkgh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fu;ekaps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ikyu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djrkr</a:t>
            </a:r>
            <a:r>
              <a:rPr lang="en-US" dirty="0">
                <a:latin typeface="Kruti Dev 010" pitchFamily="2" charset="0"/>
              </a:rPr>
              <a:t> o </a:t>
            </a:r>
            <a:r>
              <a:rPr lang="en-US" dirty="0" err="1">
                <a:latin typeface="Kruti Dev 010" pitchFamily="2" charset="0"/>
              </a:rPr>
              <a:t>R;kuqlkj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R;kaP;kr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gkypky</a:t>
            </a:r>
            <a:r>
              <a:rPr lang="en-US" dirty="0">
                <a:latin typeface="Kruti Dev 010" pitchFamily="2" charset="0"/>
              </a:rPr>
              <a:t> ?</a:t>
            </a:r>
            <a:r>
              <a:rPr lang="en-US" dirty="0" err="1">
                <a:latin typeface="Kruti Dev 010" pitchFamily="2" charset="0"/>
              </a:rPr>
              <a:t>kMwu</a:t>
            </a:r>
            <a:r>
              <a:rPr lang="en-US" dirty="0">
                <a:latin typeface="Kruti Dev 010" pitchFamily="2" charset="0"/>
              </a:rPr>
              <a:t> ;</a:t>
            </a:r>
            <a:r>
              <a:rPr lang="en-US" dirty="0" err="1">
                <a:latin typeface="Kruti Dev 010" pitchFamily="2" charset="0"/>
              </a:rPr>
              <a:t>srs</a:t>
            </a:r>
            <a:r>
              <a:rPr lang="en-US" dirty="0">
                <a:latin typeface="Kruti Dev 010" pitchFamily="2" charset="0"/>
              </a:rPr>
              <a:t>] </a:t>
            </a:r>
            <a:r>
              <a:rPr lang="en-US" dirty="0" err="1">
                <a:latin typeface="Kruti Dev 010" pitchFamily="2" charset="0"/>
              </a:rPr>
              <a:t>gs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Li"V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>
                <a:latin typeface="Kruti Dev 010" pitchFamily="2" charset="0"/>
              </a:rPr>
              <a:t>&gt;</a:t>
            </a:r>
            <a:r>
              <a:rPr lang="en-US" dirty="0" err="1">
                <a:latin typeface="Kruti Dev 010" pitchFamily="2" charset="0"/>
              </a:rPr>
              <a:t>kys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gs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fu;e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ok;waps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lkekU;fu;e</a:t>
            </a:r>
            <a:r>
              <a:rPr lang="en-US" dirty="0">
                <a:latin typeface="Kruti Dev 010" pitchFamily="2" charset="0"/>
              </a:rPr>
              <a:t> Eg.kwu </a:t>
            </a:r>
            <a:r>
              <a:rPr lang="en-US" dirty="0" err="1">
                <a:latin typeface="Kruti Dev 010" pitchFamily="2" charset="0"/>
              </a:rPr>
              <a:t>vksG</a:t>
            </a:r>
            <a:r>
              <a:rPr lang="en-US" dirty="0">
                <a:latin typeface="Kruti Dev 010" pitchFamily="2" charset="0"/>
              </a:rPr>
              <a:t>[</a:t>
            </a:r>
            <a:r>
              <a:rPr lang="en-US" dirty="0" err="1">
                <a:latin typeface="Kruti Dev 010" pitchFamily="2" charset="0"/>
              </a:rPr>
              <a:t>kys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tkrkr</a:t>
            </a:r>
            <a:r>
              <a:rPr lang="en-US" dirty="0" smtClean="0">
                <a:latin typeface="Kruti Dev 010" pitchFamily="2" charset="0"/>
              </a:rPr>
              <a:t>-</a:t>
            </a:r>
          </a:p>
          <a:p>
            <a:r>
              <a:rPr lang="en-US" b="1" dirty="0" smtClean="0">
                <a:latin typeface="Kruti Dev 010" pitchFamily="2" charset="0"/>
              </a:rPr>
              <a:t>v½ </a:t>
            </a:r>
            <a:r>
              <a:rPr lang="en-US" b="1" dirty="0" err="1" smtClean="0">
                <a:latin typeface="Kruti Dev 010" pitchFamily="2" charset="0"/>
              </a:rPr>
              <a:t>jkWcVZ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cWkbZy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pk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fu;e</a:t>
            </a:r>
            <a:r>
              <a:rPr lang="en-US" b="1" dirty="0" smtClean="0">
                <a:latin typeface="Kruti Dev 010" pitchFamily="2" charset="0"/>
              </a:rPr>
              <a:t> &amp;</a:t>
            </a:r>
            <a:r>
              <a:rPr lang="en-US" dirty="0" err="1" smtClean="0">
                <a:latin typeface="Kruti Dev 010" pitchFamily="2" charset="0"/>
              </a:rPr>
              <a:t>fLFkj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rkiekukoj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ok;wps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vkdkjeku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nkckP;k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O;Lr</a:t>
            </a:r>
            <a:r>
              <a:rPr lang="en-US" dirty="0" smtClean="0">
                <a:latin typeface="Kruti Dev 010" pitchFamily="2" charset="0"/>
              </a:rPr>
              <a:t> izek.kkr </a:t>
            </a:r>
            <a:r>
              <a:rPr lang="en-US" dirty="0" err="1" smtClean="0">
                <a:latin typeface="Kruti Dev 010" pitchFamily="2" charset="0"/>
              </a:rPr>
              <a:t>cnyrs</a:t>
            </a:r>
            <a:r>
              <a:rPr lang="en-US" dirty="0" smtClean="0">
                <a:latin typeface="Kruti Dev 010" pitchFamily="2" charset="0"/>
              </a:rPr>
              <a:t>-</a:t>
            </a:r>
          </a:p>
          <a:p>
            <a:r>
              <a:rPr lang="en-US" b="1" dirty="0" smtClean="0">
                <a:latin typeface="Kruti Dev 010" pitchFamily="2" charset="0"/>
              </a:rPr>
              <a:t>c½ </a:t>
            </a:r>
            <a:r>
              <a:rPr lang="en-US" b="1" dirty="0" err="1" smtClean="0">
                <a:latin typeface="Kruti Dev 010" pitchFamily="2" charset="0"/>
              </a:rPr>
              <a:t>pkyZlpk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fu;e</a:t>
            </a:r>
            <a:r>
              <a:rPr lang="en-US" b="1" dirty="0" smtClean="0">
                <a:latin typeface="Kruti Dev 010" pitchFamily="2" charset="0"/>
              </a:rPr>
              <a:t> &amp;</a:t>
            </a:r>
            <a:r>
              <a:rPr lang="en-US" dirty="0" err="1" smtClean="0">
                <a:latin typeface="Kruti Dev 010" pitchFamily="2" charset="0"/>
              </a:rPr>
              <a:t>fLFkj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nkc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vlrkauk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ok;wps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vkdkjeku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fujis</a:t>
            </a:r>
            <a:r>
              <a:rPr lang="en-US" dirty="0" smtClean="0">
                <a:latin typeface="Kruti Dev 010" pitchFamily="2" charset="0"/>
              </a:rPr>
              <a:t>{k </a:t>
            </a:r>
            <a:r>
              <a:rPr lang="en-US" dirty="0" err="1" smtClean="0">
                <a:latin typeface="Kruti Dev 010" pitchFamily="2" charset="0"/>
              </a:rPr>
              <a:t>rkiekukP;k</a:t>
            </a:r>
            <a:r>
              <a:rPr lang="en-US" dirty="0" smtClean="0">
                <a:latin typeface="Kruti Dev 010" pitchFamily="2" charset="0"/>
              </a:rPr>
              <a:t> le izek.kkr </a:t>
            </a:r>
            <a:r>
              <a:rPr lang="en-US" dirty="0" err="1" smtClean="0">
                <a:latin typeface="Kruti Dev 010" pitchFamily="2" charset="0"/>
              </a:rPr>
              <a:t>cnyrs</a:t>
            </a:r>
            <a:r>
              <a:rPr lang="en-US" dirty="0" smtClean="0">
                <a:latin typeface="Kruti Dev 010" pitchFamily="2" charset="0"/>
              </a:rPr>
              <a:t>-</a:t>
            </a:r>
          </a:p>
          <a:p>
            <a:endParaRPr lang="en-US" dirty="0">
              <a:latin typeface="Kruti Dev 010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Kruti Dev 010" pitchFamily="2" charset="0"/>
              </a:rPr>
              <a:t>ojhy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fu;ekao:u</a:t>
            </a:r>
            <a:r>
              <a:rPr lang="en-US" dirty="0" smtClean="0">
                <a:latin typeface="Kruti Dev 010" pitchFamily="2" charset="0"/>
              </a:rPr>
              <a:t> o </a:t>
            </a:r>
            <a:r>
              <a:rPr lang="en-US" dirty="0" err="1" smtClean="0">
                <a:latin typeface="Kruti Dev 010" pitchFamily="2" charset="0"/>
              </a:rPr>
              <a:t>laacf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la’kks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kuko:u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gosps</a:t>
            </a:r>
            <a:r>
              <a:rPr lang="en-US" dirty="0" smtClean="0">
                <a:latin typeface="Kruti Dev 010" pitchFamily="2" charset="0"/>
              </a:rPr>
              <a:t> [</a:t>
            </a:r>
            <a:r>
              <a:rPr lang="en-US" dirty="0" err="1" smtClean="0">
                <a:latin typeface="Kruti Dev 010" pitchFamily="2" charset="0"/>
              </a:rPr>
              <a:t>kkyhy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xw.k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keZ</a:t>
            </a:r>
            <a:r>
              <a:rPr lang="en-US" dirty="0" smtClean="0">
                <a:latin typeface="Kruti Dev 010" pitchFamily="2" charset="0"/>
              </a:rPr>
              <a:t> /;</a:t>
            </a:r>
            <a:r>
              <a:rPr lang="en-US" dirty="0" err="1" smtClean="0">
                <a:latin typeface="Kruti Dev 010" pitchFamily="2" charset="0"/>
              </a:rPr>
              <a:t>kukr</a:t>
            </a:r>
            <a:r>
              <a:rPr lang="en-US" dirty="0" smtClean="0">
                <a:latin typeface="Kruti Dev 010" pitchFamily="2" charset="0"/>
              </a:rPr>
              <a:t> ;</a:t>
            </a:r>
            <a:r>
              <a:rPr lang="en-US" dirty="0" err="1" smtClean="0">
                <a:latin typeface="Kruti Dev 010" pitchFamily="2" charset="0"/>
              </a:rPr>
              <a:t>srkr</a:t>
            </a:r>
            <a:r>
              <a:rPr lang="en-US" dirty="0" smtClean="0">
                <a:latin typeface="Kruti Dev 010" pitchFamily="2" charset="0"/>
              </a:rPr>
              <a:t>-</a:t>
            </a:r>
          </a:p>
          <a:p>
            <a:pPr>
              <a:buNone/>
            </a:pPr>
            <a:r>
              <a:rPr lang="en-US" dirty="0" smtClean="0">
                <a:latin typeface="Kruti Dev 010" pitchFamily="2" charset="0"/>
              </a:rPr>
              <a:t>1</a:t>
            </a:r>
            <a:r>
              <a:rPr lang="en-US" dirty="0" smtClean="0">
                <a:latin typeface="Kruti Dev 010" pitchFamily="2" charset="0"/>
              </a:rPr>
              <a:t>½ </a:t>
            </a:r>
            <a:r>
              <a:rPr lang="en-US" dirty="0" err="1" smtClean="0">
                <a:latin typeface="Kruti Dev 010" pitchFamily="2" charset="0"/>
              </a:rPr>
              <a:t>gosps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vkdkjeku</a:t>
            </a:r>
            <a:r>
              <a:rPr lang="en-US" dirty="0" smtClean="0">
                <a:latin typeface="Kruti Dev 010" pitchFamily="2" charset="0"/>
              </a:rPr>
              <a:t> o </a:t>
            </a:r>
            <a:r>
              <a:rPr lang="en-US" dirty="0" err="1" smtClean="0">
                <a:latin typeface="Kruti Dev 010" pitchFamily="2" charset="0"/>
              </a:rPr>
              <a:t>frP;kojhy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nkc</a:t>
            </a:r>
            <a:r>
              <a:rPr lang="en-US" dirty="0" smtClean="0">
                <a:latin typeface="Kruti Dev 010" pitchFamily="2" charset="0"/>
              </a:rPr>
              <a:t> ;</a:t>
            </a:r>
            <a:r>
              <a:rPr lang="en-US" dirty="0" err="1" smtClean="0">
                <a:latin typeface="Kruti Dev 010" pitchFamily="2" charset="0"/>
              </a:rPr>
              <a:t>kapk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O;Lr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lac</a:t>
            </a:r>
            <a:r>
              <a:rPr lang="en-US" dirty="0" smtClean="0">
                <a:latin typeface="Kruti Dev 010" pitchFamily="2" charset="0"/>
              </a:rPr>
              <a:t>/k </a:t>
            </a:r>
            <a:r>
              <a:rPr lang="en-US" dirty="0" err="1" smtClean="0">
                <a:latin typeface="Kruti Dev 010" pitchFamily="2" charset="0"/>
              </a:rPr>
              <a:t>vk</a:t>
            </a:r>
            <a:r>
              <a:rPr lang="en-US" dirty="0" smtClean="0">
                <a:latin typeface="Kruti Dev 010" pitchFamily="2" charset="0"/>
              </a:rPr>
              <a:t>&lt;</a:t>
            </a:r>
            <a:r>
              <a:rPr lang="en-US" dirty="0" err="1" smtClean="0">
                <a:latin typeface="Kruti Dev 010" pitchFamily="2" charset="0"/>
              </a:rPr>
              <a:t>Grks</a:t>
            </a:r>
            <a:r>
              <a:rPr lang="en-US" dirty="0" smtClean="0">
                <a:latin typeface="Kruti Dev 010" pitchFamily="2" charset="0"/>
              </a:rPr>
              <a:t>- Eg.kts </a:t>
            </a:r>
            <a:r>
              <a:rPr lang="en-US" dirty="0" err="1" smtClean="0">
                <a:latin typeface="Kruti Dev 010" pitchFamily="2" charset="0"/>
              </a:rPr>
              <a:t>fof’k"V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ifjek.kkP;k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gosps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vkdkjeku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deh</a:t>
            </a:r>
            <a:r>
              <a:rPr lang="en-US" dirty="0" smtClean="0">
                <a:latin typeface="Kruti Dev 010" pitchFamily="2" charset="0"/>
              </a:rPr>
              <a:t> &gt;</a:t>
            </a:r>
            <a:r>
              <a:rPr lang="en-US" dirty="0" err="1" smtClean="0">
                <a:latin typeface="Kruti Dev 010" pitchFamily="2" charset="0"/>
              </a:rPr>
              <a:t>kY;kl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frP;kojhy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nkc</a:t>
            </a:r>
            <a:r>
              <a:rPr lang="en-US" dirty="0" smtClean="0">
                <a:latin typeface="Kruti Dev 010" pitchFamily="2" charset="0"/>
              </a:rPr>
              <a:t> ok&lt;</a:t>
            </a:r>
            <a:r>
              <a:rPr lang="en-US" dirty="0" err="1" smtClean="0">
                <a:latin typeface="Kruti Dev 010" pitchFamily="2" charset="0"/>
              </a:rPr>
              <a:t>rks</a:t>
            </a:r>
            <a:r>
              <a:rPr lang="en-US" dirty="0" smtClean="0">
                <a:latin typeface="Kruti Dev 010" pitchFamily="2" charset="0"/>
              </a:rPr>
              <a:t> o </a:t>
            </a:r>
            <a:r>
              <a:rPr lang="en-US" dirty="0" err="1" smtClean="0">
                <a:latin typeface="Kruti Dev 010" pitchFamily="2" charset="0"/>
              </a:rPr>
              <a:t>vkdkjeku</a:t>
            </a:r>
            <a:r>
              <a:rPr lang="en-US" dirty="0" smtClean="0">
                <a:latin typeface="Kruti Dev 010" pitchFamily="2" charset="0"/>
              </a:rPr>
              <a:t> ok&lt;</a:t>
            </a:r>
            <a:r>
              <a:rPr lang="en-US" dirty="0" err="1" smtClean="0">
                <a:latin typeface="Kruti Dev 010" pitchFamily="2" charset="0"/>
              </a:rPr>
              <a:t>Y;kl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nkc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deh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gksrks</a:t>
            </a:r>
            <a:r>
              <a:rPr lang="en-US" dirty="0" smtClean="0">
                <a:latin typeface="Kruti Dev 010" pitchFamily="2" charset="0"/>
              </a:rPr>
              <a:t>- </a:t>
            </a:r>
          </a:p>
          <a:p>
            <a:r>
              <a:rPr lang="en-US" dirty="0" smtClean="0">
                <a:latin typeface="Kruti Dev 010" pitchFamily="2" charset="0"/>
              </a:rPr>
              <a:t>2½ </a:t>
            </a:r>
            <a:r>
              <a:rPr lang="en-US" dirty="0" err="1" smtClean="0">
                <a:latin typeface="Kruti Dev 010" pitchFamily="2" charset="0"/>
              </a:rPr>
              <a:t>gosps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vkdkjeku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rkiekukP;k</a:t>
            </a:r>
            <a:r>
              <a:rPr lang="en-US" dirty="0" smtClean="0">
                <a:latin typeface="Kruti Dev 010" pitchFamily="2" charset="0"/>
              </a:rPr>
              <a:t> leizek.kkr </a:t>
            </a:r>
            <a:r>
              <a:rPr lang="en-US" dirty="0" err="1" smtClean="0">
                <a:latin typeface="Kruti Dev 010" pitchFamily="2" charset="0"/>
              </a:rPr>
              <a:t>cnyrs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fof’k"V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ifjek.kkP;k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gosps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rkieku</a:t>
            </a:r>
            <a:r>
              <a:rPr lang="en-US" dirty="0" smtClean="0">
                <a:latin typeface="Kruti Dev 010" pitchFamily="2" charset="0"/>
              </a:rPr>
              <a:t> ok&lt;</a:t>
            </a:r>
            <a:r>
              <a:rPr lang="en-US" dirty="0" err="1" smtClean="0">
                <a:latin typeface="Kruti Dev 010" pitchFamily="2" charset="0"/>
              </a:rPr>
              <a:t>ys</a:t>
            </a:r>
            <a:r>
              <a:rPr lang="en-US" dirty="0" smtClean="0">
                <a:latin typeface="Kruti Dev 010" pitchFamily="2" charset="0"/>
              </a:rPr>
              <a:t> dh </a:t>
            </a:r>
            <a:r>
              <a:rPr lang="en-US" dirty="0" err="1" smtClean="0">
                <a:latin typeface="Kruti Dev 010" pitchFamily="2" charset="0"/>
              </a:rPr>
              <a:t>frps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vkdkjeku</a:t>
            </a:r>
            <a:r>
              <a:rPr lang="en-US" dirty="0" smtClean="0">
                <a:latin typeface="Kruti Dev 010" pitchFamily="2" charset="0"/>
              </a:rPr>
              <a:t> ok&lt;</a:t>
            </a:r>
            <a:r>
              <a:rPr lang="en-US" dirty="0" err="1" smtClean="0">
                <a:latin typeface="Kruti Dev 010" pitchFamily="2" charset="0"/>
              </a:rPr>
              <a:t>rs</a:t>
            </a:r>
            <a:r>
              <a:rPr lang="en-US" dirty="0" smtClean="0">
                <a:latin typeface="Kruti Dev 010" pitchFamily="2" charset="0"/>
              </a:rPr>
              <a:t> o </a:t>
            </a:r>
            <a:r>
              <a:rPr lang="en-US" dirty="0" err="1" smtClean="0">
                <a:latin typeface="Kruti Dev 010" pitchFamily="2" charset="0"/>
              </a:rPr>
              <a:t>rkieku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deh</a:t>
            </a:r>
            <a:r>
              <a:rPr lang="en-US" dirty="0" smtClean="0">
                <a:latin typeface="Kruti Dev 010" pitchFamily="2" charset="0"/>
              </a:rPr>
              <a:t> &gt;</a:t>
            </a:r>
            <a:r>
              <a:rPr lang="en-US" dirty="0" err="1" smtClean="0">
                <a:latin typeface="Kruti Dev 010" pitchFamily="2" charset="0"/>
              </a:rPr>
              <a:t>kY;kl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vkdkjeku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deh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gksrs</a:t>
            </a:r>
            <a:r>
              <a:rPr lang="en-US" dirty="0" smtClean="0">
                <a:latin typeface="Kruti Dev 010" pitchFamily="2" charset="0"/>
              </a:rPr>
              <a:t>-</a:t>
            </a:r>
          </a:p>
          <a:p>
            <a:endParaRPr lang="en-US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Kruti Dev 010" pitchFamily="2" charset="0"/>
              </a:rPr>
              <a:t>4½ ,</a:t>
            </a:r>
            <a:r>
              <a:rPr lang="en-US" dirty="0" err="1" smtClean="0">
                <a:latin typeface="Kruti Dev 010" pitchFamily="2" charset="0"/>
              </a:rPr>
              <a:t>dk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fof’k"V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ifjek.kkph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gok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fjdkE;k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tkxsr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lksMY;kl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gok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tkxspk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loZp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Hkkx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lkj</a:t>
            </a:r>
            <a:r>
              <a:rPr lang="en-US" dirty="0" smtClean="0">
                <a:latin typeface="Kruti Dev 010" pitchFamily="2" charset="0"/>
              </a:rPr>
              <a:t>[;</a:t>
            </a:r>
            <a:r>
              <a:rPr lang="en-US" dirty="0" err="1" smtClean="0">
                <a:latin typeface="Kruti Dev 010" pitchFamily="2" charset="0"/>
              </a:rPr>
              <a:t>kp</a:t>
            </a:r>
            <a:r>
              <a:rPr lang="en-US" dirty="0" smtClean="0">
                <a:latin typeface="Kruti Dev 010" pitchFamily="2" charset="0"/>
              </a:rPr>
              <a:t> izek.kkr </a:t>
            </a:r>
            <a:r>
              <a:rPr lang="en-US" dirty="0" err="1" smtClean="0">
                <a:latin typeface="Kruti Dev 010" pitchFamily="2" charset="0"/>
              </a:rPr>
              <a:t>O;kirs</a:t>
            </a:r>
            <a:r>
              <a:rPr lang="en-US" dirty="0" smtClean="0">
                <a:latin typeface="Kruti Dev 010" pitchFamily="2" charset="0"/>
              </a:rPr>
              <a:t> o </a:t>
            </a:r>
            <a:r>
              <a:rPr lang="en-US" dirty="0" err="1" smtClean="0">
                <a:latin typeface="Kruti Dev 010" pitchFamily="2" charset="0"/>
              </a:rPr>
              <a:t>R;k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tkxsP;k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loZ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Hkkxkr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nkcgh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lkj</a:t>
            </a:r>
            <a:r>
              <a:rPr lang="en-US" dirty="0" smtClean="0">
                <a:latin typeface="Kruti Dev 010" pitchFamily="2" charset="0"/>
              </a:rPr>
              <a:t>[</a:t>
            </a:r>
            <a:r>
              <a:rPr lang="en-US" dirty="0" err="1" smtClean="0">
                <a:latin typeface="Kruti Dev 010" pitchFamily="2" charset="0"/>
              </a:rPr>
              <a:t>kkp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jkgkrks</a:t>
            </a:r>
            <a:r>
              <a:rPr lang="en-US" dirty="0" smtClean="0">
                <a:latin typeface="Kruti Dev 010" pitchFamily="2" charset="0"/>
              </a:rPr>
              <a:t>-</a:t>
            </a:r>
          </a:p>
          <a:p>
            <a:r>
              <a:rPr lang="en-US" dirty="0" smtClean="0">
                <a:latin typeface="Kruti Dev 010" pitchFamily="2" charset="0"/>
              </a:rPr>
              <a:t>3½ ,</a:t>
            </a:r>
            <a:r>
              <a:rPr lang="en-US" dirty="0" err="1" smtClean="0">
                <a:latin typeface="Kruti Dev 010" pitchFamily="2" charset="0"/>
              </a:rPr>
              <a:t>dk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fof’k"V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ifjek.kkP;k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gosps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vkdkjeku</a:t>
            </a:r>
            <a:r>
              <a:rPr lang="en-US" dirty="0" smtClean="0">
                <a:latin typeface="Kruti Dev 010" pitchFamily="2" charset="0"/>
              </a:rPr>
              <a:t> ok&lt;</a:t>
            </a:r>
            <a:r>
              <a:rPr lang="en-US" dirty="0" err="1" smtClean="0">
                <a:latin typeface="Kruti Dev 010" pitchFamily="2" charset="0"/>
              </a:rPr>
              <a:t>ys</a:t>
            </a:r>
            <a:r>
              <a:rPr lang="en-US" dirty="0" smtClean="0">
                <a:latin typeface="Kruti Dev 010" pitchFamily="2" charset="0"/>
              </a:rPr>
              <a:t> dh </a:t>
            </a:r>
            <a:r>
              <a:rPr lang="en-US" dirty="0" err="1" smtClean="0">
                <a:latin typeface="Kruti Dev 010" pitchFamily="2" charset="0"/>
              </a:rPr>
              <a:t>frps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rkieku</a:t>
            </a:r>
            <a:r>
              <a:rPr lang="en-US" dirty="0" smtClean="0">
                <a:latin typeface="Kruti Dev 010" pitchFamily="2" charset="0"/>
              </a:rPr>
              <a:t> ok&lt;</a:t>
            </a:r>
            <a:r>
              <a:rPr lang="en-US" dirty="0" err="1" smtClean="0">
                <a:latin typeface="Kruti Dev 010" pitchFamily="2" charset="0"/>
              </a:rPr>
              <a:t>rs</a:t>
            </a:r>
            <a:r>
              <a:rPr lang="en-US" dirty="0" smtClean="0">
                <a:latin typeface="Kruti Dev 010" pitchFamily="2" charset="0"/>
              </a:rPr>
              <a:t> o </a:t>
            </a:r>
            <a:r>
              <a:rPr lang="en-US" dirty="0" err="1" smtClean="0">
                <a:latin typeface="Kruti Dev 010" pitchFamily="2" charset="0"/>
              </a:rPr>
              <a:t>nkc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deh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gksÅu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gok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izlj.k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ikors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myV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gosps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vkdkjeku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deh</a:t>
            </a:r>
            <a:r>
              <a:rPr lang="en-US" dirty="0" smtClean="0">
                <a:latin typeface="Kruti Dev 010" pitchFamily="2" charset="0"/>
              </a:rPr>
              <a:t> &gt;</a:t>
            </a:r>
            <a:r>
              <a:rPr lang="en-US" dirty="0" err="1" smtClean="0">
                <a:latin typeface="Kruti Dev 010" pitchFamily="2" charset="0"/>
              </a:rPr>
              <a:t>kys</a:t>
            </a:r>
            <a:r>
              <a:rPr lang="en-US" dirty="0" smtClean="0">
                <a:latin typeface="Kruti Dev 010" pitchFamily="2" charset="0"/>
              </a:rPr>
              <a:t> dh </a:t>
            </a:r>
            <a:r>
              <a:rPr lang="en-US" dirty="0" err="1" smtClean="0">
                <a:latin typeface="Kruti Dev 010" pitchFamily="2" charset="0"/>
              </a:rPr>
              <a:t>frps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rkieku</a:t>
            </a:r>
            <a:r>
              <a:rPr lang="en-US" dirty="0" smtClean="0">
                <a:latin typeface="Kruti Dev 010" pitchFamily="2" charset="0"/>
              </a:rPr>
              <a:t> ?</a:t>
            </a:r>
            <a:r>
              <a:rPr lang="en-US" dirty="0" err="1" smtClean="0">
                <a:latin typeface="Kruti Dev 010" pitchFamily="2" charset="0"/>
              </a:rPr>
              <a:t>kVrs</a:t>
            </a:r>
            <a:r>
              <a:rPr lang="en-US" dirty="0" smtClean="0">
                <a:latin typeface="Kruti Dev 010" pitchFamily="2" charset="0"/>
              </a:rPr>
              <a:t> o </a:t>
            </a:r>
            <a:r>
              <a:rPr lang="en-US" dirty="0" err="1" smtClean="0">
                <a:latin typeface="Kruti Dev 010" pitchFamily="2" charset="0"/>
              </a:rPr>
              <a:t>nkc</a:t>
            </a:r>
            <a:r>
              <a:rPr lang="en-US" dirty="0" smtClean="0">
                <a:latin typeface="Kruti Dev 010" pitchFamily="2" charset="0"/>
              </a:rPr>
              <a:t> ok&lt;</a:t>
            </a:r>
            <a:r>
              <a:rPr lang="en-US" dirty="0" err="1" smtClean="0">
                <a:latin typeface="Kruti Dev 010" pitchFamily="2" charset="0"/>
              </a:rPr>
              <a:t>qu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gok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vkdaqpu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ikors</a:t>
            </a:r>
            <a:r>
              <a:rPr lang="en-US" dirty="0" smtClean="0">
                <a:latin typeface="Kruti Dev 010" pitchFamily="2" charset="0"/>
              </a:rPr>
              <a:t>-</a:t>
            </a:r>
          </a:p>
          <a:p>
            <a:r>
              <a:rPr lang="en-US" dirty="0" err="1" smtClean="0">
                <a:latin typeface="Kruti Dev 010" pitchFamily="2" charset="0"/>
              </a:rPr>
              <a:t>ojhy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xq.k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kekZo:u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Li’V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gksrs</a:t>
            </a:r>
            <a:r>
              <a:rPr lang="en-US" dirty="0" smtClean="0">
                <a:latin typeface="Kruti Dev 010" pitchFamily="2" charset="0"/>
              </a:rPr>
              <a:t> dh </a:t>
            </a:r>
            <a:r>
              <a:rPr lang="en-US" dirty="0" err="1" smtClean="0">
                <a:latin typeface="Kruti Dev 010" pitchFamily="2" charset="0"/>
              </a:rPr>
              <a:t>nkc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vkdkjeku</a:t>
            </a:r>
            <a:r>
              <a:rPr lang="en-US" dirty="0" smtClean="0">
                <a:latin typeface="Kruti Dev 010" pitchFamily="2" charset="0"/>
              </a:rPr>
              <a:t> o </a:t>
            </a:r>
            <a:r>
              <a:rPr lang="en-US" dirty="0" err="1" smtClean="0">
                <a:latin typeface="Kruti Dev 010" pitchFamily="2" charset="0"/>
              </a:rPr>
              <a:t>rkieku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rhu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xq.k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keZ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ijLijkaoj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voyacwu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vkgsr</a:t>
            </a:r>
            <a:r>
              <a:rPr lang="en-US" dirty="0" smtClean="0">
                <a:latin typeface="Kruti Dev 010" pitchFamily="2" charset="0"/>
              </a:rPr>
              <a:t>- ,</a:t>
            </a:r>
            <a:r>
              <a:rPr lang="en-US" dirty="0" err="1" smtClean="0">
                <a:latin typeface="Kruti Dev 010" pitchFamily="2" charset="0"/>
              </a:rPr>
              <a:t>dkr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cny</a:t>
            </a:r>
            <a:r>
              <a:rPr lang="en-US" dirty="0" smtClean="0">
                <a:latin typeface="Kruti Dev 010" pitchFamily="2" charset="0"/>
              </a:rPr>
              <a:t> &gt;</a:t>
            </a:r>
            <a:r>
              <a:rPr lang="en-US" dirty="0" err="1" smtClean="0">
                <a:latin typeface="Kruti Dev 010" pitchFamily="2" charset="0"/>
              </a:rPr>
              <a:t>kyk</a:t>
            </a:r>
            <a:r>
              <a:rPr lang="en-US" dirty="0" smtClean="0">
                <a:latin typeface="Kruti Dev 010" pitchFamily="2" charset="0"/>
              </a:rPr>
              <a:t> dh </a:t>
            </a:r>
            <a:r>
              <a:rPr lang="en-US" dirty="0" err="1" smtClean="0">
                <a:latin typeface="Kruti Dev 010" pitchFamily="2" charset="0"/>
              </a:rPr>
              <a:t>nqlÚ;kr</a:t>
            </a:r>
            <a:r>
              <a:rPr lang="en-US" dirty="0" smtClean="0">
                <a:latin typeface="Kruti Dev 010" pitchFamily="2" charset="0"/>
              </a:rPr>
              <a:t> o </a:t>
            </a:r>
            <a:r>
              <a:rPr lang="en-US" dirty="0" err="1" smtClean="0">
                <a:latin typeface="Kruti Dev 010" pitchFamily="2" charset="0"/>
              </a:rPr>
              <a:t>frlÚ;krgh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cny</a:t>
            </a:r>
            <a:r>
              <a:rPr lang="en-US" dirty="0" smtClean="0">
                <a:latin typeface="Kruti Dev 010" pitchFamily="2" charset="0"/>
              </a:rPr>
              <a:t> ?</a:t>
            </a:r>
            <a:r>
              <a:rPr lang="en-US" dirty="0" err="1" smtClean="0">
                <a:latin typeface="Kruti Dev 010" pitchFamily="2" charset="0"/>
              </a:rPr>
              <a:t>kMwu</a:t>
            </a:r>
            <a:r>
              <a:rPr lang="en-US" dirty="0" smtClean="0">
                <a:latin typeface="Kruti Dev 010" pitchFamily="2" charset="0"/>
              </a:rPr>
              <a:t> ;</a:t>
            </a:r>
            <a:r>
              <a:rPr lang="en-US" dirty="0" err="1" smtClean="0">
                <a:latin typeface="Kruti Dev 010" pitchFamily="2" charset="0"/>
              </a:rPr>
              <a:t>srks</a:t>
            </a:r>
            <a:r>
              <a:rPr lang="en-US" dirty="0" smtClean="0">
                <a:latin typeface="Kruti Dev 010" pitchFamily="2" charset="0"/>
              </a:rPr>
              <a:t>-  </a:t>
            </a:r>
            <a:r>
              <a:rPr lang="en-US" dirty="0" err="1" smtClean="0">
                <a:latin typeface="Kruti Dev 010" pitchFamily="2" charset="0"/>
              </a:rPr>
              <a:t>okrkoj.kkP;k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vH;klkP;k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lanHkkZr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gosP;k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vkdkjekuk,oth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frph</a:t>
            </a:r>
            <a:r>
              <a:rPr lang="en-US" dirty="0" smtClean="0">
                <a:latin typeface="Kruti Dev 010" pitchFamily="2" charset="0"/>
              </a:rPr>
              <a:t> ?</a:t>
            </a:r>
            <a:r>
              <a:rPr lang="en-US" dirty="0" err="1" smtClean="0">
                <a:latin typeface="Kruti Dev 010" pitchFamily="2" charset="0"/>
              </a:rPr>
              <a:t>kurk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vlk</a:t>
            </a:r>
            <a:r>
              <a:rPr lang="en-US" dirty="0" smtClean="0">
                <a:latin typeface="Kruti Dev 010" pitchFamily="2" charset="0"/>
              </a:rPr>
              <a:t> “</a:t>
            </a:r>
            <a:r>
              <a:rPr lang="en-US" dirty="0" err="1" smtClean="0">
                <a:latin typeface="Kruti Dev 010" pitchFamily="2" charset="0"/>
              </a:rPr>
              <a:t>kCn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iz;ksx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okij.ks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vf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lks;hps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gksbzy</a:t>
            </a:r>
            <a:r>
              <a:rPr lang="en-US" dirty="0" smtClean="0">
                <a:latin typeface="Kruti Dev 010" pitchFamily="2" charset="0"/>
              </a:rPr>
              <a:t>-</a:t>
            </a:r>
          </a:p>
          <a:p>
            <a:endParaRPr lang="en-US" dirty="0" smtClean="0">
              <a:latin typeface="Kruti Dev 010" pitchFamily="2" charset="0"/>
            </a:endParaRPr>
          </a:p>
          <a:p>
            <a:endParaRPr lang="en-US" dirty="0" smtClean="0">
              <a:latin typeface="Kruti Dev 010" pitchFamily="2" charset="0"/>
            </a:endParaRPr>
          </a:p>
          <a:p>
            <a:endParaRPr lang="en-US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Kruti Dev 010" pitchFamily="2" charset="0"/>
              </a:rPr>
              <a:t>okrkoj.kkps</a:t>
            </a:r>
            <a:r>
              <a:rPr lang="en-US" b="1" dirty="0" smtClean="0">
                <a:latin typeface="Kruti Dev 010" pitchFamily="2" charset="0"/>
              </a:rPr>
              <a:t> ?</a:t>
            </a:r>
            <a:r>
              <a:rPr lang="en-US" b="1" dirty="0" err="1" smtClean="0">
                <a:latin typeface="Kruti Dev 010" pitchFamily="2" charset="0"/>
              </a:rPr>
              <a:t>kVd</a:t>
            </a:r>
            <a:r>
              <a:rPr lang="en-US" b="1" dirty="0" smtClean="0">
                <a:latin typeface="Kruti Dev 010" pitchFamily="2" charset="0"/>
              </a:rPr>
              <a:t> </a:t>
            </a:r>
            <a:endParaRPr lang="en-US" dirty="0">
              <a:latin typeface="Kruti Dev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>
                <a:latin typeface="Kruti Dev 010" pitchFamily="2" charset="0"/>
              </a:rPr>
              <a:t>okrkoj.k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fofo</a:t>
            </a:r>
            <a:r>
              <a:rPr lang="en-US" dirty="0" smtClean="0">
                <a:latin typeface="Kruti Dev 010" pitchFamily="2" charset="0"/>
              </a:rPr>
              <a:t>/k </a:t>
            </a:r>
            <a:r>
              <a:rPr lang="en-US" dirty="0" err="1" smtClean="0">
                <a:latin typeface="Kruti Dev 010" pitchFamily="2" charset="0"/>
              </a:rPr>
              <a:t>izdkjP;k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ok;waps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feJ.k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vkgs</a:t>
            </a:r>
            <a:r>
              <a:rPr lang="en-US" dirty="0" smtClean="0">
                <a:latin typeface="Kruti Dev 010" pitchFamily="2" charset="0"/>
              </a:rPr>
              <a:t>- ;k </a:t>
            </a:r>
            <a:r>
              <a:rPr lang="en-US" dirty="0" err="1" smtClean="0">
                <a:latin typeface="Kruti Dev 010" pitchFamily="2" charset="0"/>
              </a:rPr>
              <a:t>ok;waf’kok</a:t>
            </a:r>
            <a:r>
              <a:rPr lang="en-US" dirty="0" smtClean="0">
                <a:latin typeface="Kruti Dev 010" pitchFamily="2" charset="0"/>
              </a:rPr>
              <a:t>; /</a:t>
            </a:r>
            <a:r>
              <a:rPr lang="en-US" dirty="0" err="1" smtClean="0">
                <a:latin typeface="Kruti Dev 010" pitchFamily="2" charset="0"/>
              </a:rPr>
              <a:t>kqfyd.k</a:t>
            </a:r>
            <a:r>
              <a:rPr lang="en-US" dirty="0" smtClean="0">
                <a:latin typeface="Kruti Dev 010" pitchFamily="2" charset="0"/>
              </a:rPr>
              <a:t> o </a:t>
            </a:r>
            <a:r>
              <a:rPr lang="en-US" dirty="0" err="1" smtClean="0">
                <a:latin typeface="Kruti Dev 010" pitchFamily="2" charset="0"/>
              </a:rPr>
              <a:t>tyck’Ik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lq</a:t>
            </a:r>
            <a:r>
              <a:rPr lang="en-US" dirty="0" smtClean="0">
                <a:latin typeface="Kruti Dev 010" pitchFamily="2" charset="0"/>
              </a:rPr>
              <a:t>)k </a:t>
            </a:r>
            <a:r>
              <a:rPr lang="en-US" dirty="0" err="1" smtClean="0">
                <a:latin typeface="Kruti Dev 010" pitchFamily="2" charset="0"/>
              </a:rPr>
              <a:t>okrkoj.kkps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egRokps</a:t>
            </a:r>
            <a:r>
              <a:rPr lang="en-US" dirty="0" smtClean="0">
                <a:latin typeface="Kruti Dev 010" pitchFamily="2" charset="0"/>
              </a:rPr>
              <a:t> ?</a:t>
            </a:r>
            <a:r>
              <a:rPr lang="en-US" dirty="0" err="1" smtClean="0">
                <a:latin typeface="Kruti Dev 010" pitchFamily="2" charset="0"/>
              </a:rPr>
              <a:t>kVd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vkgsr</a:t>
            </a:r>
            <a:r>
              <a:rPr lang="en-US" dirty="0" smtClean="0">
                <a:latin typeface="Kruti Dev 010" pitchFamily="2" charset="0"/>
              </a:rPr>
              <a:t>-</a:t>
            </a:r>
            <a:endParaRPr lang="en-US" dirty="0" smtClean="0">
              <a:latin typeface="Kruti Dev 010" pitchFamily="2" charset="0"/>
            </a:endParaRPr>
          </a:p>
          <a:p>
            <a:r>
              <a:rPr lang="en-US" b="1" dirty="0" smtClean="0">
                <a:latin typeface="Kruti Dev 010" pitchFamily="2" charset="0"/>
              </a:rPr>
              <a:t>1½ </a:t>
            </a:r>
            <a:r>
              <a:rPr lang="en-US" b="1" dirty="0" err="1" smtClean="0">
                <a:latin typeface="Kruti Dev 010" pitchFamily="2" charset="0"/>
              </a:rPr>
              <a:t>ok;w</a:t>
            </a:r>
            <a:r>
              <a:rPr lang="en-US" b="1" dirty="0" smtClean="0">
                <a:latin typeface="Kruti Dev 010" pitchFamily="2" charset="0"/>
              </a:rPr>
              <a:t> % </a:t>
            </a:r>
            <a:r>
              <a:rPr lang="en-US" dirty="0" err="1" smtClean="0">
                <a:latin typeface="Kruti Dev 010" pitchFamily="2" charset="0"/>
              </a:rPr>
              <a:t>ok;w:Ik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okrkoj.kkpk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ok;w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vFkkZrp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lokr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egRokpk</a:t>
            </a:r>
            <a:r>
              <a:rPr lang="en-US" dirty="0" smtClean="0">
                <a:latin typeface="Kruti Dev 010" pitchFamily="2" charset="0"/>
              </a:rPr>
              <a:t> ?</a:t>
            </a:r>
            <a:r>
              <a:rPr lang="en-US" dirty="0" err="1" smtClean="0">
                <a:latin typeface="Kruti Dev 010" pitchFamily="2" charset="0"/>
              </a:rPr>
              <a:t>kVd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vkgs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osxosxGs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ok;w</a:t>
            </a:r>
            <a:r>
              <a:rPr lang="en-US" dirty="0" smtClean="0">
                <a:latin typeface="Kruti Dev 010" pitchFamily="2" charset="0"/>
              </a:rPr>
              <a:t> ,</a:t>
            </a:r>
            <a:r>
              <a:rPr lang="en-US" dirty="0" err="1" smtClean="0">
                <a:latin typeface="Kruti Dev 010" pitchFamily="2" charset="0"/>
              </a:rPr>
              <a:t>desdkr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fof’k"V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izek.kkr </a:t>
            </a:r>
            <a:r>
              <a:rPr lang="en-US" dirty="0" err="1" smtClean="0">
                <a:latin typeface="Kruti Dev 010" pitchFamily="2" charset="0"/>
              </a:rPr>
              <a:t>felGwu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R;kiklwu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gok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r;kj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gksrs</a:t>
            </a:r>
            <a:r>
              <a:rPr lang="en-US" dirty="0" smtClean="0">
                <a:latin typeface="Kruti Dev 010" pitchFamily="2" charset="0"/>
              </a:rPr>
              <a:t>-</a:t>
            </a:r>
          </a:p>
          <a:p>
            <a:r>
              <a:rPr lang="en-US" dirty="0" smtClean="0">
                <a:latin typeface="Kruti Dev 010" pitchFamily="2" charset="0"/>
              </a:rPr>
              <a:t>     </a:t>
            </a:r>
            <a:r>
              <a:rPr lang="en-US" dirty="0" smtClean="0">
                <a:latin typeface="Kruti Dev 010" pitchFamily="2" charset="0"/>
              </a:rPr>
              <a:t>'</a:t>
            </a:r>
            <a:r>
              <a:rPr lang="en-US" dirty="0" err="1" smtClean="0">
                <a:latin typeface="Kruti Dev 010" pitchFamily="2" charset="0"/>
              </a:rPr>
              <a:t>kkL</a:t>
            </a:r>
            <a:r>
              <a:rPr lang="en-US" dirty="0" smtClean="0">
                <a:latin typeface="Kruti Dev 010" pitchFamily="2" charset="0"/>
              </a:rPr>
              <a:t>=</a:t>
            </a:r>
            <a:r>
              <a:rPr lang="en-US" dirty="0" err="1" smtClean="0">
                <a:latin typeface="Kruti Dev 010" pitchFamily="2" charset="0"/>
              </a:rPr>
              <a:t>Kkauh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ykoysY;k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'</a:t>
            </a:r>
            <a:r>
              <a:rPr lang="en-US" dirty="0" err="1" smtClean="0">
                <a:latin typeface="Kruti Dev 010" pitchFamily="2" charset="0"/>
              </a:rPr>
              <a:t>kks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kkaeqGs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okrkoj.kkph</a:t>
            </a:r>
            <a:r>
              <a:rPr lang="en-US" dirty="0" smtClean="0">
                <a:latin typeface="Kruti Dev 010" pitchFamily="2" charset="0"/>
              </a:rPr>
              <a:t> ?</a:t>
            </a:r>
            <a:r>
              <a:rPr lang="en-US" dirty="0" err="1" smtClean="0">
                <a:latin typeface="Kruti Dev 010" pitchFamily="2" charset="0"/>
              </a:rPr>
              <a:t>kVuk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Li"V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&gt;</a:t>
            </a:r>
            <a:r>
              <a:rPr lang="en-US" dirty="0" err="1" smtClean="0">
                <a:latin typeface="Kruti Dev 010" pitchFamily="2" charset="0"/>
              </a:rPr>
              <a:t>kyh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vkgs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gh</a:t>
            </a:r>
            <a:r>
              <a:rPr lang="en-US" dirty="0" smtClean="0">
                <a:latin typeface="Kruti Dev 010" pitchFamily="2" charset="0"/>
              </a:rPr>
              <a:t> ?</a:t>
            </a:r>
            <a:r>
              <a:rPr lang="en-US" dirty="0" err="1" smtClean="0">
                <a:latin typeface="Kruti Dev 010" pitchFamily="2" charset="0"/>
              </a:rPr>
              <a:t>kVuk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vH;klr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vlrkauk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egRokps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rRo</a:t>
            </a:r>
            <a:r>
              <a:rPr lang="en-US" dirty="0" smtClean="0">
                <a:latin typeface="Kruti Dev 010" pitchFamily="2" charset="0"/>
              </a:rPr>
              <a:t> /;</a:t>
            </a:r>
            <a:r>
              <a:rPr lang="en-US" dirty="0" err="1" smtClean="0">
                <a:latin typeface="Kruti Dev 010" pitchFamily="2" charset="0"/>
              </a:rPr>
              <a:t>kukr</a:t>
            </a:r>
            <a:r>
              <a:rPr lang="en-US" dirty="0" smtClean="0">
                <a:latin typeface="Kruti Dev 010" pitchFamily="2" charset="0"/>
              </a:rPr>
              <a:t> ?;</a:t>
            </a:r>
            <a:r>
              <a:rPr lang="en-US" dirty="0" err="1" smtClean="0">
                <a:latin typeface="Kruti Dev 010" pitchFamily="2" charset="0"/>
              </a:rPr>
              <a:t>ko;kps</a:t>
            </a:r>
            <a:r>
              <a:rPr lang="en-US" dirty="0" smtClean="0">
                <a:latin typeface="Kruti Dev 010" pitchFamily="2" charset="0"/>
              </a:rPr>
              <a:t> dh </a:t>
            </a:r>
            <a:r>
              <a:rPr lang="en-US" dirty="0" err="1" smtClean="0">
                <a:latin typeface="Kruti Dev 010" pitchFamily="2" charset="0"/>
              </a:rPr>
              <a:t>gh</a:t>
            </a:r>
            <a:r>
              <a:rPr lang="en-US" dirty="0" smtClean="0">
                <a:latin typeface="Kruti Dev 010" pitchFamily="2" charset="0"/>
              </a:rPr>
              <a:t> ?</a:t>
            </a:r>
            <a:r>
              <a:rPr lang="en-US" dirty="0" err="1" smtClean="0">
                <a:latin typeface="Kruti Dev 010" pitchFamily="2" charset="0"/>
              </a:rPr>
              <a:t>kVuk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maphuqlkj</a:t>
            </a:r>
            <a:r>
              <a:rPr lang="en-US" dirty="0" smtClean="0">
                <a:latin typeface="Kruti Dev 010" pitchFamily="2" charset="0"/>
              </a:rPr>
              <a:t>] v{</a:t>
            </a:r>
            <a:r>
              <a:rPr lang="en-US" dirty="0" err="1" smtClean="0">
                <a:latin typeface="Kruti Dev 010" pitchFamily="2" charset="0"/>
              </a:rPr>
              <a:t>ko`Rrkuqlkj</a:t>
            </a:r>
            <a:r>
              <a:rPr lang="en-US" dirty="0" smtClean="0">
                <a:latin typeface="Kruti Dev 010" pitchFamily="2" charset="0"/>
              </a:rPr>
              <a:t> o </a:t>
            </a:r>
            <a:r>
              <a:rPr lang="en-US" dirty="0" err="1" smtClean="0">
                <a:latin typeface="Kruti Dev 010" pitchFamily="2" charset="0"/>
              </a:rPr>
              <a:t>osGsuqlkj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lrr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cnyr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vlrs</a:t>
            </a:r>
            <a:r>
              <a:rPr lang="en-US" dirty="0" smtClean="0">
                <a:latin typeface="Kruti Dev 010" pitchFamily="2" charset="0"/>
              </a:rPr>
              <a:t>-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12838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atin typeface="Kruti Dev 010" pitchFamily="2" charset="0"/>
              </a:rPr>
              <a:t>Okrkoj.kkph</a:t>
            </a:r>
            <a:r>
              <a:rPr lang="en-US" b="1" dirty="0" smtClean="0">
                <a:latin typeface="Kruti Dev 010" pitchFamily="2" charset="0"/>
              </a:rPr>
              <a:t> ?</a:t>
            </a:r>
            <a:r>
              <a:rPr lang="en-US" b="1" dirty="0" err="1" smtClean="0">
                <a:latin typeface="Kruti Dev 010" pitchFamily="2" charset="0"/>
              </a:rPr>
              <a:t>kVuk</a:t>
            </a:r>
            <a:r>
              <a:rPr lang="en-US" b="1" dirty="0" smtClean="0">
                <a:latin typeface="Kruti Dev 010" pitchFamily="2" charset="0"/>
              </a:rPr>
              <a:t> ¼25 </a:t>
            </a:r>
            <a:r>
              <a:rPr lang="en-US" b="1" dirty="0" err="1" smtClean="0">
                <a:latin typeface="Kruti Dev 010" pitchFamily="2" charset="0"/>
              </a:rPr>
              <a:t>fdeh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maphi;ZarP;k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dksjM;k</a:t>
            </a:r>
            <a:r>
              <a:rPr lang="en-US" b="1" dirty="0" smtClean="0">
                <a:latin typeface="Kruti Dev 010" pitchFamily="2" charset="0"/>
              </a:rPr>
              <a:t> okrkoj.kkph½</a:t>
            </a:r>
            <a:r>
              <a:rPr lang="en-US" dirty="0" smtClean="0">
                <a:latin typeface="Kruti Dev 010" pitchFamily="2" charset="0"/>
              </a:rPr>
              <a:t/>
            </a:r>
            <a:br>
              <a:rPr lang="en-US" dirty="0" smtClean="0">
                <a:latin typeface="Kruti Dev 010" pitchFamily="2" charset="0"/>
              </a:rPr>
            </a:br>
            <a:endParaRPr lang="en-US" dirty="0">
              <a:latin typeface="Kruti Dev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b="1" dirty="0" err="1" smtClean="0">
                <a:latin typeface="Kruti Dev 010" pitchFamily="2" charset="0"/>
              </a:rPr>
              <a:t>Okk;q</a:t>
            </a:r>
            <a:r>
              <a:rPr lang="en-US" b="1" dirty="0" smtClean="0">
                <a:latin typeface="Kruti Dev 010" pitchFamily="2" charset="0"/>
              </a:rPr>
              <a:t>                                      </a:t>
            </a:r>
            <a:r>
              <a:rPr lang="en-US" b="1" dirty="0" err="1" smtClean="0">
                <a:latin typeface="Kruti Dev 010" pitchFamily="2" charset="0"/>
              </a:rPr>
              <a:t>vkdkjeku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VDD;kr</a:t>
            </a:r>
            <a:endParaRPr lang="en-US" dirty="0" smtClean="0">
              <a:latin typeface="Kruti Dev 010" pitchFamily="2" charset="0"/>
            </a:endParaRPr>
          </a:p>
          <a:p>
            <a:r>
              <a:rPr lang="en-US" dirty="0" smtClean="0">
                <a:latin typeface="Kruti Dev 010" pitchFamily="2" charset="0"/>
              </a:rPr>
              <a:t>v½ </a:t>
            </a:r>
            <a:r>
              <a:rPr lang="en-US" dirty="0" err="1" smtClean="0">
                <a:latin typeface="Kruti Dev 010" pitchFamily="2" charset="0"/>
              </a:rPr>
              <a:t>uSVªkstu</a:t>
            </a:r>
            <a:r>
              <a:rPr lang="en-US" dirty="0" smtClean="0">
                <a:latin typeface="Kruti Dev 010" pitchFamily="2" charset="0"/>
              </a:rPr>
              <a:t>                                            78-08</a:t>
            </a:r>
          </a:p>
          <a:p>
            <a:r>
              <a:rPr lang="en-US" dirty="0" smtClean="0">
                <a:latin typeface="Kruti Dev 010" pitchFamily="2" charset="0"/>
              </a:rPr>
              <a:t>c½ </a:t>
            </a:r>
            <a:r>
              <a:rPr lang="en-US" dirty="0" err="1" smtClean="0">
                <a:latin typeface="Kruti Dev 010" pitchFamily="2" charset="0"/>
              </a:rPr>
              <a:t>vkWfDltu</a:t>
            </a:r>
            <a:r>
              <a:rPr lang="en-US" dirty="0" smtClean="0">
                <a:latin typeface="Kruti Dev 010" pitchFamily="2" charset="0"/>
              </a:rPr>
              <a:t>                                          20-94</a:t>
            </a:r>
          </a:p>
          <a:p>
            <a:r>
              <a:rPr lang="en-US" dirty="0" smtClean="0">
                <a:latin typeface="Kruti Dev 010" pitchFamily="2" charset="0"/>
              </a:rPr>
              <a:t>d½ </a:t>
            </a:r>
            <a:r>
              <a:rPr lang="en-US" dirty="0" err="1" smtClean="0">
                <a:latin typeface="Kruti Dev 010" pitchFamily="2" charset="0"/>
              </a:rPr>
              <a:t>vkWjxku</a:t>
            </a:r>
            <a:r>
              <a:rPr lang="en-US" dirty="0" smtClean="0">
                <a:latin typeface="Kruti Dev 010" pitchFamily="2" charset="0"/>
              </a:rPr>
              <a:t>                                00-93</a:t>
            </a:r>
          </a:p>
          <a:p>
            <a:r>
              <a:rPr lang="en-US" dirty="0" smtClean="0">
                <a:latin typeface="Kruti Dev 010" pitchFamily="2" charset="0"/>
              </a:rPr>
              <a:t>M½ </a:t>
            </a:r>
            <a:r>
              <a:rPr lang="en-US" dirty="0" err="1" smtClean="0">
                <a:latin typeface="Kruti Dev 010" pitchFamily="2" charset="0"/>
              </a:rPr>
              <a:t>dkcZu</a:t>
            </a:r>
            <a:r>
              <a:rPr lang="en-US" dirty="0" smtClean="0">
                <a:latin typeface="Kruti Dev 010" pitchFamily="2" charset="0"/>
              </a:rPr>
              <a:t> Mk; </a:t>
            </a:r>
            <a:r>
              <a:rPr lang="en-US" dirty="0" err="1" smtClean="0">
                <a:latin typeface="Kruti Dev 010" pitchFamily="2" charset="0"/>
              </a:rPr>
              <a:t>vkWDlkbM</a:t>
            </a:r>
            <a:r>
              <a:rPr lang="en-US" dirty="0" smtClean="0">
                <a:latin typeface="Kruti Dev 010" pitchFamily="2" charset="0"/>
              </a:rPr>
              <a:t>                                00-03</a:t>
            </a:r>
          </a:p>
          <a:p>
            <a:r>
              <a:rPr lang="en-US" dirty="0" smtClean="0">
                <a:latin typeface="Kruti Dev 010" pitchFamily="2" charset="0"/>
              </a:rPr>
              <a:t>&amp;&amp;&amp;&amp;&amp;&amp;&amp;&amp;&amp;&amp;&amp;&amp;&amp;&amp;</a:t>
            </a:r>
          </a:p>
          <a:p>
            <a:r>
              <a:rPr lang="en-US" dirty="0" smtClean="0">
                <a:latin typeface="Kruti Dev 010" pitchFamily="2" charset="0"/>
              </a:rPr>
              <a:t>,</a:t>
            </a:r>
            <a:r>
              <a:rPr lang="en-US" dirty="0" err="1" smtClean="0">
                <a:latin typeface="Kruti Dev 010" pitchFamily="2" charset="0"/>
              </a:rPr>
              <a:t>dw.k</a:t>
            </a:r>
            <a:r>
              <a:rPr lang="en-US" dirty="0" smtClean="0">
                <a:latin typeface="Kruti Dev 010" pitchFamily="2" charset="0"/>
              </a:rPr>
              <a:t> 99-98 </a:t>
            </a:r>
          </a:p>
          <a:p>
            <a:r>
              <a:rPr lang="en-US" dirty="0" smtClean="0">
                <a:latin typeface="Kruti Dev 010" pitchFamily="2" charset="0"/>
              </a:rPr>
              <a:t>;½ </a:t>
            </a:r>
            <a:r>
              <a:rPr lang="en-US" dirty="0" err="1" smtClean="0">
                <a:latin typeface="Kruti Dev 010" pitchFamily="2" charset="0"/>
              </a:rPr>
              <a:t>fuvkWu</a:t>
            </a:r>
            <a:r>
              <a:rPr lang="en-US" dirty="0" smtClean="0">
                <a:latin typeface="Kruti Dev 010" pitchFamily="2" charset="0"/>
              </a:rPr>
              <a:t>         </a:t>
            </a:r>
          </a:p>
          <a:p>
            <a:r>
              <a:rPr lang="en-US" dirty="0" smtClean="0">
                <a:latin typeface="Kruti Dev 010" pitchFamily="2" charset="0"/>
              </a:rPr>
              <a:t>j½ </a:t>
            </a:r>
            <a:r>
              <a:rPr lang="en-US" dirty="0" err="1" smtClean="0">
                <a:latin typeface="Kruti Dev 010" pitchFamily="2" charset="0"/>
              </a:rPr>
              <a:t>gsfy;e</a:t>
            </a:r>
            <a:endParaRPr lang="en-US" dirty="0" smtClean="0">
              <a:latin typeface="Kruti Dev 010" pitchFamily="2" charset="0"/>
            </a:endParaRPr>
          </a:p>
          <a:p>
            <a:r>
              <a:rPr lang="en-US" dirty="0" smtClean="0">
                <a:latin typeface="Kruti Dev 010" pitchFamily="2" charset="0"/>
              </a:rPr>
              <a:t>y½ </a:t>
            </a:r>
            <a:r>
              <a:rPr lang="en-US" dirty="0" err="1" smtClean="0">
                <a:latin typeface="Kruti Dev 010" pitchFamily="2" charset="0"/>
              </a:rPr>
              <a:t>vks</a:t>
            </a:r>
            <a:r>
              <a:rPr lang="en-US" dirty="0" smtClean="0">
                <a:latin typeface="Kruti Dev 010" pitchFamily="2" charset="0"/>
              </a:rPr>
              <a:t>&gt;</a:t>
            </a:r>
            <a:r>
              <a:rPr lang="en-US" dirty="0" err="1" smtClean="0">
                <a:latin typeface="Kruti Dev 010" pitchFamily="2" charset="0"/>
              </a:rPr>
              <a:t>ksu</a:t>
            </a:r>
            <a:endParaRPr lang="en-US" dirty="0" smtClean="0">
              <a:latin typeface="Kruti Dev 010" pitchFamily="2" charset="0"/>
            </a:endParaRPr>
          </a:p>
          <a:p>
            <a:r>
              <a:rPr lang="en-US" dirty="0" smtClean="0">
                <a:latin typeface="Kruti Dev 010" pitchFamily="2" charset="0"/>
              </a:rPr>
              <a:t>o½ </a:t>
            </a:r>
            <a:r>
              <a:rPr lang="en-US" dirty="0" err="1" smtClean="0">
                <a:latin typeface="Kruti Dev 010" pitchFamily="2" charset="0"/>
              </a:rPr>
              <a:t>gSMªkstu</a:t>
            </a:r>
            <a:r>
              <a:rPr lang="en-US" dirty="0" smtClean="0">
                <a:latin typeface="Kruti Dev 010" pitchFamily="2" charset="0"/>
              </a:rPr>
              <a:t>                                             00-02</a:t>
            </a:r>
          </a:p>
          <a:p>
            <a:r>
              <a:rPr lang="en-US" dirty="0" smtClean="0">
                <a:latin typeface="Kruti Dev 010" pitchFamily="2" charset="0"/>
              </a:rPr>
              <a:t>“k½ </a:t>
            </a:r>
            <a:r>
              <a:rPr lang="en-US" dirty="0" err="1" smtClean="0">
                <a:latin typeface="Kruti Dev 010" pitchFamily="2" charset="0"/>
              </a:rPr>
              <a:t>fdziVku</a:t>
            </a:r>
            <a:endParaRPr lang="en-US" dirty="0" smtClean="0">
              <a:latin typeface="Kruti Dev 010" pitchFamily="2" charset="0"/>
            </a:endParaRPr>
          </a:p>
          <a:p>
            <a:r>
              <a:rPr lang="en-US" dirty="0" smtClean="0">
                <a:latin typeface="Kruti Dev 010" pitchFamily="2" charset="0"/>
              </a:rPr>
              <a:t>l½ &gt;</a:t>
            </a:r>
            <a:r>
              <a:rPr lang="en-US" dirty="0" err="1" smtClean="0">
                <a:latin typeface="Kruti Dev 010" pitchFamily="2" charset="0"/>
              </a:rPr>
              <a:t>suku</a:t>
            </a:r>
            <a:endParaRPr lang="en-US" dirty="0" smtClean="0">
              <a:latin typeface="Kruti Dev 010" pitchFamily="2" charset="0"/>
            </a:endParaRPr>
          </a:p>
          <a:p>
            <a:r>
              <a:rPr lang="en-US" dirty="0" smtClean="0">
                <a:latin typeface="Kruti Dev 010" pitchFamily="2" charset="0"/>
              </a:rPr>
              <a:t>g½ </a:t>
            </a:r>
            <a:r>
              <a:rPr lang="en-US" dirty="0" err="1" smtClean="0">
                <a:latin typeface="Kruti Dev 010" pitchFamily="2" charset="0"/>
              </a:rPr>
              <a:t>feFksu</a:t>
            </a:r>
            <a:endParaRPr lang="en-US" dirty="0" smtClean="0">
              <a:latin typeface="Kruti Dev 010" pitchFamily="2" charset="0"/>
            </a:endParaRPr>
          </a:p>
          <a:p>
            <a:r>
              <a:rPr lang="en-US" dirty="0" smtClean="0">
                <a:latin typeface="Kruti Dev 010" pitchFamily="2" charset="0"/>
              </a:rPr>
              <a:t>&amp;&amp;&amp;&amp;&amp;&amp;&amp;&amp;&amp;&amp;&amp;&amp;&amp;&amp;&amp;</a:t>
            </a:r>
          </a:p>
          <a:p>
            <a:r>
              <a:rPr lang="en-US" dirty="0" smtClean="0">
                <a:latin typeface="Kruti Dev 010" pitchFamily="2" charset="0"/>
              </a:rPr>
              <a:t>,</a:t>
            </a:r>
            <a:r>
              <a:rPr lang="en-US" dirty="0" err="1" smtClean="0">
                <a:latin typeface="Kruti Dev 010" pitchFamily="2" charset="0"/>
              </a:rPr>
              <a:t>dw.k</a:t>
            </a:r>
            <a:r>
              <a:rPr lang="en-US" dirty="0" smtClean="0">
                <a:latin typeface="Kruti Dev 010" pitchFamily="2" charset="0"/>
              </a:rPr>
              <a:t> 100-00</a:t>
            </a:r>
          </a:p>
          <a:p>
            <a:r>
              <a:rPr lang="en-US" dirty="0" smtClean="0">
                <a:latin typeface="Kruti Dev 010" pitchFamily="2" charset="0"/>
              </a:rPr>
              <a:t> </a:t>
            </a:r>
          </a:p>
          <a:p>
            <a:endParaRPr lang="en-US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Kruti Dev 010" pitchFamily="2" charset="0"/>
              </a:rPr>
              <a:t>;k </a:t>
            </a:r>
            <a:r>
              <a:rPr lang="en-US" dirty="0" err="1" smtClean="0">
                <a:latin typeface="Kruti Dev 010" pitchFamily="2" charset="0"/>
              </a:rPr>
              <a:t>rDR;ko:u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Li’V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gksrs</a:t>
            </a:r>
            <a:r>
              <a:rPr lang="en-US" dirty="0" smtClean="0">
                <a:latin typeface="Kruti Dev 010" pitchFamily="2" charset="0"/>
              </a:rPr>
              <a:t> dh </a:t>
            </a:r>
            <a:r>
              <a:rPr lang="en-US" dirty="0" err="1" smtClean="0">
                <a:latin typeface="Kruti Dev 010" pitchFamily="2" charset="0"/>
              </a:rPr>
              <a:t>uSVªkstu</a:t>
            </a:r>
            <a:r>
              <a:rPr lang="en-US" dirty="0" smtClean="0">
                <a:latin typeface="Kruti Dev 010" pitchFamily="2" charset="0"/>
              </a:rPr>
              <a:t> o </a:t>
            </a:r>
            <a:r>
              <a:rPr lang="en-US" dirty="0" err="1" smtClean="0">
                <a:latin typeface="Kruti Dev 010" pitchFamily="2" charset="0"/>
              </a:rPr>
              <a:t>vkWfDltu</a:t>
            </a:r>
            <a:r>
              <a:rPr lang="en-US" dirty="0" smtClean="0">
                <a:latin typeface="Kruti Dev 010" pitchFamily="2" charset="0"/>
              </a:rPr>
              <a:t> ;k </a:t>
            </a:r>
            <a:r>
              <a:rPr lang="en-US" dirty="0" err="1" smtClean="0">
                <a:latin typeface="Kruti Dev 010" pitchFamily="2" charset="0"/>
              </a:rPr>
              <a:t>nksu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ok;wapsp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izek.k</a:t>
            </a:r>
            <a:r>
              <a:rPr lang="en-US" dirty="0" smtClean="0">
                <a:latin typeface="Kruti Dev 010" pitchFamily="2" charset="0"/>
              </a:rPr>
              <a:t> 99-02 </a:t>
            </a:r>
            <a:r>
              <a:rPr lang="en-US" dirty="0" err="1" smtClean="0">
                <a:latin typeface="Kruti Dev 010" pitchFamily="2" charset="0"/>
              </a:rPr>
              <a:t>VDds</a:t>
            </a:r>
            <a:r>
              <a:rPr lang="en-US" dirty="0" smtClean="0">
                <a:latin typeface="Kruti Dev 010" pitchFamily="2" charset="0"/>
              </a:rPr>
              <a:t> ,o&lt;s </a:t>
            </a:r>
            <a:r>
              <a:rPr lang="en-US" dirty="0" err="1" smtClean="0">
                <a:latin typeface="Kruti Dev 010" pitchFamily="2" charset="0"/>
              </a:rPr>
              <a:t>vkgs</a:t>
            </a:r>
            <a:r>
              <a:rPr lang="en-US" dirty="0" smtClean="0">
                <a:latin typeface="Kruti Dev 010" pitchFamily="2" charset="0"/>
              </a:rPr>
              <a:t>- </a:t>
            </a:r>
          </a:p>
          <a:p>
            <a:r>
              <a:rPr lang="en-US" b="1" dirty="0" smtClean="0">
                <a:latin typeface="Kruti Dev 010" pitchFamily="2" charset="0"/>
              </a:rPr>
              <a:t>1½ </a:t>
            </a:r>
            <a:r>
              <a:rPr lang="en-US" b="1" dirty="0" err="1" smtClean="0">
                <a:latin typeface="Kruti Dev 010" pitchFamily="2" charset="0"/>
              </a:rPr>
              <a:t>uSVªkstu</a:t>
            </a:r>
            <a:r>
              <a:rPr lang="en-US" b="1" dirty="0" smtClean="0">
                <a:latin typeface="Kruti Dev 010" pitchFamily="2" charset="0"/>
              </a:rPr>
              <a:t> % </a:t>
            </a:r>
            <a:r>
              <a:rPr lang="en-US" dirty="0" err="1" smtClean="0">
                <a:latin typeface="Kruti Dev 010" pitchFamily="2" charset="0"/>
              </a:rPr>
              <a:t>okrkoj.kkP;k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rGkP;k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gosP;k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Fkjkr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uSVªkstups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izek.k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loZ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ok;wae</a:t>
            </a:r>
            <a:r>
              <a:rPr lang="en-US" dirty="0" smtClean="0">
                <a:latin typeface="Kruti Dev 010" pitchFamily="2" charset="0"/>
              </a:rPr>
              <a:t>/;s </a:t>
            </a:r>
            <a:r>
              <a:rPr lang="en-US" dirty="0" err="1" smtClean="0">
                <a:latin typeface="Kruti Dev 010" pitchFamily="2" charset="0"/>
              </a:rPr>
              <a:t>tkLr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vkgs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R;kps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okrkoj.kkrhy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izek.k</a:t>
            </a:r>
            <a:r>
              <a:rPr lang="en-US" dirty="0" smtClean="0">
                <a:latin typeface="Kruti Dev 010" pitchFamily="2" charset="0"/>
              </a:rPr>
              <a:t> 78-08 </a:t>
            </a:r>
            <a:r>
              <a:rPr lang="en-US" dirty="0" err="1" smtClean="0">
                <a:latin typeface="Kruti Dev 010" pitchFamily="2" charset="0"/>
              </a:rPr>
              <a:t>VDds</a:t>
            </a:r>
            <a:r>
              <a:rPr lang="en-US" dirty="0" smtClean="0">
                <a:latin typeface="Kruti Dev 010" pitchFamily="2" charset="0"/>
              </a:rPr>
              <a:t>  ,o&lt;s </a:t>
            </a:r>
            <a:r>
              <a:rPr lang="en-US" dirty="0" err="1" smtClean="0">
                <a:latin typeface="Kruti Dev 010" pitchFamily="2" charset="0"/>
              </a:rPr>
              <a:t>vkgs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uk;Vªkstu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fuf"dz</a:t>
            </a:r>
            <a:r>
              <a:rPr lang="en-US" dirty="0" smtClean="0">
                <a:latin typeface="Kruti Dev 010" pitchFamily="2" charset="0"/>
              </a:rPr>
              <a:t>; </a:t>
            </a:r>
            <a:r>
              <a:rPr lang="en-US" dirty="0" err="1" smtClean="0">
                <a:latin typeface="Kruti Dev 010" pitchFamily="2" charset="0"/>
              </a:rPr>
              <a:t>ok;w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vkgs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R;kP;k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vfLrRokeqGs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vkWfDltuph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frozrk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deh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gksrs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uk;Vªkstu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ok;w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ouLirhauk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vko</a:t>
            </a:r>
            <a:r>
              <a:rPr lang="en-US" dirty="0" err="1" smtClean="0">
                <a:latin typeface="Kruti Dev 010" pitchFamily="2" charset="0"/>
              </a:rPr>
              <a:t>’</a:t>
            </a:r>
            <a:r>
              <a:rPr lang="en-US" dirty="0" err="1" smtClean="0">
                <a:latin typeface="Kruti Dev 010" pitchFamily="2" charset="0"/>
              </a:rPr>
              <a:t>;d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vlrks</a:t>
            </a:r>
            <a:r>
              <a:rPr lang="en-US" dirty="0" smtClean="0">
                <a:latin typeface="Kruti Dev 010" pitchFamily="2" charset="0"/>
              </a:rPr>
              <a:t> o </a:t>
            </a:r>
            <a:r>
              <a:rPr lang="en-US" dirty="0" err="1" smtClean="0">
                <a:latin typeface="Kruti Dev 010" pitchFamily="2" charset="0"/>
              </a:rPr>
              <a:t>rks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fulxkZrhy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uk;Vªkstu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pdzkeqGs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ouLirhauk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feGrks</a:t>
            </a:r>
            <a:r>
              <a:rPr lang="en-US" dirty="0" smtClean="0">
                <a:latin typeface="Kruti Dev 010" pitchFamily="2" charset="0"/>
              </a:rPr>
              <a:t>-</a:t>
            </a:r>
          </a:p>
          <a:p>
            <a:r>
              <a:rPr lang="en-US" b="1" dirty="0" smtClean="0">
                <a:latin typeface="Kruti Dev 010" pitchFamily="2" charset="0"/>
              </a:rPr>
              <a:t>2½vkWfDltu % </a:t>
            </a:r>
            <a:r>
              <a:rPr lang="en-US" dirty="0" err="1" smtClean="0">
                <a:latin typeface="Kruti Dev 010" pitchFamily="2" charset="0"/>
              </a:rPr>
              <a:t>uk;Vªkstu</a:t>
            </a:r>
            <a:r>
              <a:rPr lang="en-US" dirty="0" smtClean="0">
                <a:latin typeface="Kruti Dev 010" pitchFamily="2" charset="0"/>
              </a:rPr>
              <a:t> [</a:t>
            </a:r>
            <a:r>
              <a:rPr lang="en-US" dirty="0" err="1" smtClean="0">
                <a:latin typeface="Kruti Dev 010" pitchFamily="2" charset="0"/>
              </a:rPr>
              <a:t>kkyks</a:t>
            </a:r>
            <a:r>
              <a:rPr lang="en-US" dirty="0" smtClean="0">
                <a:latin typeface="Kruti Dev 010" pitchFamily="2" charset="0"/>
              </a:rPr>
              <a:t>[</a:t>
            </a:r>
            <a:r>
              <a:rPr lang="en-US" dirty="0" err="1" smtClean="0">
                <a:latin typeface="Kruti Dev 010" pitchFamily="2" charset="0"/>
              </a:rPr>
              <a:t>kky</a:t>
            </a:r>
            <a:r>
              <a:rPr lang="en-US" dirty="0" smtClean="0">
                <a:latin typeface="Kruti Dev 010" pitchFamily="2" charset="0"/>
              </a:rPr>
              <a:t> okrkoj.kkr </a:t>
            </a:r>
            <a:r>
              <a:rPr lang="en-US" dirty="0" err="1" smtClean="0">
                <a:latin typeface="Kruti Dev 010" pitchFamily="2" charset="0"/>
              </a:rPr>
              <a:t>vkWfDltu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ok;w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vf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kd</a:t>
            </a:r>
            <a:r>
              <a:rPr lang="en-US" dirty="0" smtClean="0">
                <a:latin typeface="Kruti Dev 010" pitchFamily="2" charset="0"/>
              </a:rPr>
              <a:t> izek.kkr Eg.kts </a:t>
            </a:r>
            <a:r>
              <a:rPr lang="en-US" dirty="0" err="1" smtClean="0">
                <a:latin typeface="Kruti Dev 010" pitchFamily="2" charset="0"/>
              </a:rPr>
              <a:t>lqekjs</a:t>
            </a:r>
            <a:r>
              <a:rPr lang="en-US" dirty="0" smtClean="0">
                <a:latin typeface="Kruti Dev 010" pitchFamily="2" charset="0"/>
              </a:rPr>
              <a:t> 20-94 </a:t>
            </a:r>
            <a:r>
              <a:rPr lang="en-US" dirty="0" err="1" smtClean="0">
                <a:latin typeface="Kruti Dev 010" pitchFamily="2" charset="0"/>
              </a:rPr>
              <a:t>VDds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</a:t>
            </a:r>
            <a:r>
              <a:rPr lang="en-US" dirty="0" smtClean="0">
                <a:latin typeface="Kruti Dev 010" pitchFamily="2" charset="0"/>
              </a:rPr>
              <a:t>&lt;</a:t>
            </a:r>
            <a:r>
              <a:rPr lang="en-US" dirty="0" err="1" smtClean="0">
                <a:latin typeface="Kruti Dev 010" pitchFamily="2" charset="0"/>
              </a:rPr>
              <a:t>G.kkjk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ok;w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vkgs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i`Fohojhy</a:t>
            </a:r>
            <a:r>
              <a:rPr lang="en-US" dirty="0" smtClean="0">
                <a:latin typeface="Kruti Dev 010" pitchFamily="2" charset="0"/>
              </a:rPr>
              <a:t> izk.kh o </a:t>
            </a:r>
            <a:r>
              <a:rPr lang="en-US" dirty="0" err="1" smtClean="0">
                <a:latin typeface="Kruti Dev 010" pitchFamily="2" charset="0"/>
              </a:rPr>
              <a:t>euq</a:t>
            </a:r>
            <a:r>
              <a:rPr lang="en-US" dirty="0" smtClean="0">
                <a:latin typeface="Kruti Dev 010" pitchFamily="2" charset="0"/>
              </a:rPr>
              <a:t>"; </a:t>
            </a:r>
            <a:r>
              <a:rPr lang="en-US" dirty="0" smtClean="0">
                <a:latin typeface="Kruti Dev 010" pitchFamily="2" charset="0"/>
              </a:rPr>
              <a:t>;</a:t>
            </a:r>
            <a:r>
              <a:rPr lang="en-US" dirty="0" err="1" smtClean="0">
                <a:latin typeface="Kruti Dev 010" pitchFamily="2" charset="0"/>
              </a:rPr>
              <a:t>kauk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thouklkBh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vkWfDltuph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vR;ar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vko</a:t>
            </a:r>
            <a:r>
              <a:rPr lang="en-US" dirty="0" smtClean="0">
                <a:latin typeface="Kruti Dev 010" pitchFamily="2" charset="0"/>
              </a:rPr>
              <a:t>”;</a:t>
            </a:r>
            <a:r>
              <a:rPr lang="en-US" dirty="0" err="1" smtClean="0">
                <a:latin typeface="Kruti Dev 010" pitchFamily="2" charset="0"/>
              </a:rPr>
              <a:t>drk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vlrs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leqnzlikVhiklwu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mapkoj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tkos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rlrls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vkWfDltups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izek.k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deh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deh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tkrs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R;keqGs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fx;kZjksgdkauk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vkWfDltuph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uGh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cjkscj</a:t>
            </a:r>
            <a:r>
              <a:rPr lang="en-US" dirty="0" smtClean="0">
                <a:latin typeface="Kruti Dev 010" pitchFamily="2" charset="0"/>
              </a:rPr>
              <a:t> ?;</a:t>
            </a:r>
            <a:r>
              <a:rPr lang="en-US" dirty="0" err="1" smtClean="0">
                <a:latin typeface="Kruti Dev 010" pitchFamily="2" charset="0"/>
              </a:rPr>
              <a:t>koh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ykxrs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vkWfDltu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ToyuklkBh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vko’;d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vlrks</a:t>
            </a:r>
            <a:r>
              <a:rPr lang="en-US" dirty="0" smtClean="0">
                <a:latin typeface="Kruti Dev 010" pitchFamily="2" charset="0"/>
              </a:rPr>
              <a:t>-</a:t>
            </a:r>
          </a:p>
          <a:p>
            <a:endParaRPr lang="en-US" dirty="0" smtClean="0">
              <a:latin typeface="Kruti Dev 010" pitchFamily="2" charset="0"/>
            </a:endParaRPr>
          </a:p>
          <a:p>
            <a:endParaRPr lang="en-US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latin typeface="Kruti Dev 010" pitchFamily="2" charset="0"/>
              </a:rPr>
              <a:t>3½ </a:t>
            </a:r>
            <a:r>
              <a:rPr lang="en-US" b="1" dirty="0" err="1" smtClean="0">
                <a:latin typeface="Kruti Dev 010" pitchFamily="2" charset="0"/>
              </a:rPr>
              <a:t>dkcZu</a:t>
            </a:r>
            <a:r>
              <a:rPr lang="en-US" b="1" dirty="0" smtClean="0">
                <a:latin typeface="Kruti Dev 010" pitchFamily="2" charset="0"/>
              </a:rPr>
              <a:t> Mk; </a:t>
            </a:r>
            <a:r>
              <a:rPr lang="en-US" b="1" dirty="0" err="1" smtClean="0">
                <a:latin typeface="Kruti Dev 010" pitchFamily="2" charset="0"/>
              </a:rPr>
              <a:t>vkDlkWbM</a:t>
            </a:r>
            <a:r>
              <a:rPr lang="en-US" b="1" dirty="0" smtClean="0">
                <a:latin typeface="Kruti Dev 010" pitchFamily="2" charset="0"/>
              </a:rPr>
              <a:t> %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dkcZu</a:t>
            </a:r>
            <a:r>
              <a:rPr lang="en-US" dirty="0" smtClean="0">
                <a:latin typeface="Kruti Dev 010" pitchFamily="2" charset="0"/>
              </a:rPr>
              <a:t> Mk; </a:t>
            </a:r>
            <a:r>
              <a:rPr lang="en-US" dirty="0" err="1" smtClean="0">
                <a:latin typeface="Kruti Dev 010" pitchFamily="2" charset="0"/>
              </a:rPr>
              <a:t>vkWDlkbMps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gosrhy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izek.k</a:t>
            </a:r>
            <a:r>
              <a:rPr lang="en-US" dirty="0" smtClean="0">
                <a:latin typeface="Kruti Dev 010" pitchFamily="2" charset="0"/>
              </a:rPr>
              <a:t> 0-03 </a:t>
            </a:r>
            <a:r>
              <a:rPr lang="en-US" dirty="0" err="1" smtClean="0">
                <a:latin typeface="Kruti Dev 010" pitchFamily="2" charset="0"/>
              </a:rPr>
              <a:t>VDds</a:t>
            </a:r>
            <a:r>
              <a:rPr lang="en-US" dirty="0" smtClean="0">
                <a:latin typeface="Kruti Dev 010" pitchFamily="2" charset="0"/>
              </a:rPr>
              <a:t> ,o&lt;s </a:t>
            </a:r>
            <a:r>
              <a:rPr lang="en-US" dirty="0" err="1" smtClean="0">
                <a:latin typeface="Kruti Dev 010" pitchFamily="2" charset="0"/>
              </a:rPr>
              <a:t>vkgs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euq’;izk.;kaps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'</a:t>
            </a:r>
            <a:r>
              <a:rPr lang="en-US" dirty="0" err="1" smtClean="0">
                <a:latin typeface="Kruti Dev 010" pitchFamily="2" charset="0"/>
              </a:rPr>
              <a:t>olu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Toyu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lsafnz</a:t>
            </a:r>
            <a:r>
              <a:rPr lang="en-US" dirty="0" smtClean="0">
                <a:latin typeface="Kruti Dev 010" pitchFamily="2" charset="0"/>
              </a:rPr>
              <a:t>; </a:t>
            </a:r>
            <a:r>
              <a:rPr lang="en-US" dirty="0" err="1" smtClean="0">
                <a:latin typeface="Kruti Dev 010" pitchFamily="2" charset="0"/>
              </a:rPr>
              <a:t>inkFkkZps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fo?kVu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Toykeq</a:t>
            </a:r>
            <a:r>
              <a:rPr lang="en-US" dirty="0" smtClean="0">
                <a:latin typeface="Kruti Dev 010" pitchFamily="2" charset="0"/>
              </a:rPr>
              <a:t>[</a:t>
            </a:r>
            <a:r>
              <a:rPr lang="en-US" dirty="0" err="1" smtClean="0">
                <a:latin typeface="Kruti Dev 010" pitchFamily="2" charset="0"/>
              </a:rPr>
              <a:t>khpk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mnzsd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bR;knh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ekxkZuh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dkcZu</a:t>
            </a:r>
            <a:r>
              <a:rPr lang="en-US" dirty="0" smtClean="0">
                <a:latin typeface="Kruti Dev 010" pitchFamily="2" charset="0"/>
              </a:rPr>
              <a:t> okrkoj.kkr </a:t>
            </a:r>
            <a:r>
              <a:rPr lang="en-US" dirty="0" err="1" smtClean="0">
                <a:latin typeface="Kruti Dev 010" pitchFamily="2" charset="0"/>
              </a:rPr>
              <a:t>lksMyk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tkrks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R;keqGs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gosrhy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R;kps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izek.k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lrr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cnyr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vlrs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dkcZupdzkeqGslq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nk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dkcZuMk;vkWDlkbMph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fufeZrh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gksrs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ouLirh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lw;Zizdk’kkP;k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lkgk</a:t>
            </a:r>
            <a:r>
              <a:rPr lang="en-US" dirty="0" smtClean="0">
                <a:latin typeface="Kruti Dev 010" pitchFamily="2" charset="0"/>
              </a:rPr>
              <a:t>¸;</a:t>
            </a:r>
            <a:r>
              <a:rPr lang="en-US" dirty="0" err="1" smtClean="0">
                <a:latin typeface="Kruti Dev 010" pitchFamily="2" charset="0"/>
              </a:rPr>
              <a:t>kus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vUu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r;kj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djrkr</a:t>
            </a:r>
            <a:r>
              <a:rPr lang="en-US" dirty="0" smtClean="0">
                <a:latin typeface="Kruti Dev 010" pitchFamily="2" charset="0"/>
              </a:rPr>
              <a:t>- ;k </a:t>
            </a:r>
            <a:r>
              <a:rPr lang="en-US" dirty="0" err="1" smtClean="0">
                <a:latin typeface="Kruti Dev 010" pitchFamily="2" charset="0"/>
              </a:rPr>
              <a:t>fdz;sr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ouLirh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vkWfDltu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lksMrkr</a:t>
            </a:r>
            <a:r>
              <a:rPr lang="en-US" dirty="0" smtClean="0">
                <a:latin typeface="Kruti Dev 010" pitchFamily="2" charset="0"/>
              </a:rPr>
              <a:t>-</a:t>
            </a:r>
          </a:p>
          <a:p>
            <a:r>
              <a:rPr lang="en-US" b="1" dirty="0" smtClean="0">
                <a:latin typeface="Kruti Dev 010" pitchFamily="2" charset="0"/>
              </a:rPr>
              <a:t>4½ </a:t>
            </a:r>
            <a:r>
              <a:rPr lang="en-US" b="1" dirty="0" err="1" smtClean="0">
                <a:latin typeface="Kruti Dev 010" pitchFamily="2" charset="0"/>
              </a:rPr>
              <a:t>vks</a:t>
            </a:r>
            <a:r>
              <a:rPr lang="en-US" b="1" dirty="0" smtClean="0">
                <a:latin typeface="Kruti Dev 010" pitchFamily="2" charset="0"/>
              </a:rPr>
              <a:t>&gt;</a:t>
            </a:r>
            <a:r>
              <a:rPr lang="en-US" b="1" dirty="0" err="1" smtClean="0">
                <a:latin typeface="Kruti Dev 010" pitchFamily="2" charset="0"/>
              </a:rPr>
              <a:t>ksu</a:t>
            </a:r>
            <a:r>
              <a:rPr lang="en-US" b="1" dirty="0" smtClean="0">
                <a:latin typeface="Kruti Dev 010" pitchFamily="2" charset="0"/>
              </a:rPr>
              <a:t> %</a:t>
            </a:r>
            <a:r>
              <a:rPr lang="en-US" dirty="0" err="1" smtClean="0">
                <a:latin typeface="Kruti Dev 010" pitchFamily="2" charset="0"/>
              </a:rPr>
              <a:t>okrkoj.kkP;k</a:t>
            </a:r>
            <a:r>
              <a:rPr lang="en-US" dirty="0" smtClean="0">
                <a:latin typeface="Kruti Dev 010" pitchFamily="2" charset="0"/>
              </a:rPr>
              <a:t> [</a:t>
            </a:r>
            <a:r>
              <a:rPr lang="en-US" dirty="0" err="1" smtClean="0">
                <a:latin typeface="Kruti Dev 010" pitchFamily="2" charset="0"/>
              </a:rPr>
              <a:t>kkyP;k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Fkjkr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vks</a:t>
            </a:r>
            <a:r>
              <a:rPr lang="en-US" dirty="0" smtClean="0">
                <a:latin typeface="Kruti Dev 010" pitchFamily="2" charset="0"/>
              </a:rPr>
              <a:t>&gt;</a:t>
            </a:r>
            <a:r>
              <a:rPr lang="en-US" dirty="0" err="1" smtClean="0">
                <a:latin typeface="Kruti Dev 010" pitchFamily="2" charset="0"/>
              </a:rPr>
              <a:t>ksups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izek.k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vfr”k</a:t>
            </a:r>
            <a:r>
              <a:rPr lang="en-US" dirty="0" smtClean="0">
                <a:latin typeface="Kruti Dev 010" pitchFamily="2" charset="0"/>
              </a:rPr>
              <a:t>; </a:t>
            </a:r>
            <a:r>
              <a:rPr lang="en-US" dirty="0" err="1" smtClean="0">
                <a:latin typeface="Kruti Dev 010" pitchFamily="2" charset="0"/>
              </a:rPr>
              <a:t>deh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vkgs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ijarq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Hkwi`’Bkiklwu</a:t>
            </a:r>
            <a:r>
              <a:rPr lang="en-US" dirty="0" smtClean="0">
                <a:latin typeface="Kruti Dev 010" pitchFamily="2" charset="0"/>
              </a:rPr>
              <a:t> 20 </a:t>
            </a:r>
            <a:r>
              <a:rPr lang="en-US" dirty="0" err="1" smtClean="0">
                <a:latin typeface="Kruti Dev 010" pitchFamily="2" charset="0"/>
              </a:rPr>
              <a:t>rs</a:t>
            </a:r>
            <a:r>
              <a:rPr lang="en-US" dirty="0" smtClean="0">
                <a:latin typeface="Kruti Dev 010" pitchFamily="2" charset="0"/>
              </a:rPr>
              <a:t> 25 </a:t>
            </a:r>
            <a:r>
              <a:rPr lang="en-US" dirty="0" err="1" smtClean="0">
                <a:latin typeface="Kruti Dev 010" pitchFamily="2" charset="0"/>
              </a:rPr>
              <a:t>fdeh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nrE;ku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vks</a:t>
            </a:r>
            <a:r>
              <a:rPr lang="en-US" dirty="0" smtClean="0">
                <a:latin typeface="Kruti Dev 010" pitchFamily="2" charset="0"/>
              </a:rPr>
              <a:t>&gt;</a:t>
            </a:r>
            <a:r>
              <a:rPr lang="en-US" dirty="0" err="1" smtClean="0">
                <a:latin typeface="Kruti Dev 010" pitchFamily="2" charset="0"/>
              </a:rPr>
              <a:t>ksu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ok;wpk</a:t>
            </a:r>
            <a:r>
              <a:rPr lang="en-US" dirty="0" smtClean="0">
                <a:latin typeface="Kruti Dev 010" pitchFamily="2" charset="0"/>
              </a:rPr>
              <a:t> Lora= </a:t>
            </a:r>
            <a:r>
              <a:rPr lang="en-US" dirty="0" err="1" smtClean="0">
                <a:latin typeface="Kruti Dev 010" pitchFamily="2" charset="0"/>
              </a:rPr>
              <a:t>Fkj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vkgs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R;kyk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vks</a:t>
            </a:r>
            <a:r>
              <a:rPr lang="en-US" dirty="0" smtClean="0">
                <a:latin typeface="Kruti Dev 010" pitchFamily="2" charset="0"/>
              </a:rPr>
              <a:t>&gt;</a:t>
            </a:r>
            <a:r>
              <a:rPr lang="en-US" dirty="0" err="1" smtClean="0">
                <a:latin typeface="Kruti Dev 010" pitchFamily="2" charset="0"/>
              </a:rPr>
              <a:t>ksuvkoj.k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vls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Eg.krkr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olar</a:t>
            </a:r>
            <a:r>
              <a:rPr lang="en-US" dirty="0" smtClean="0">
                <a:latin typeface="Kruti Dev 010" pitchFamily="2" charset="0"/>
              </a:rPr>
              <a:t> =</a:t>
            </a:r>
            <a:r>
              <a:rPr lang="en-US" dirty="0" err="1" smtClean="0">
                <a:latin typeface="Kruti Dev 010" pitchFamily="2" charset="0"/>
              </a:rPr>
              <a:t>rwe</a:t>
            </a:r>
            <a:r>
              <a:rPr lang="en-US" dirty="0" smtClean="0">
                <a:latin typeface="Kruti Dev 010" pitchFamily="2" charset="0"/>
              </a:rPr>
              <a:t>/;s </a:t>
            </a:r>
            <a:r>
              <a:rPr lang="en-US" dirty="0" err="1" smtClean="0">
                <a:latin typeface="Kruti Dev 010" pitchFamily="2" charset="0"/>
              </a:rPr>
              <a:t>fo"kwoo`Rrh</a:t>
            </a:r>
            <a:r>
              <a:rPr lang="en-US" dirty="0" smtClean="0">
                <a:latin typeface="Kruti Dev 010" pitchFamily="2" charset="0"/>
              </a:rPr>
              <a:t>; </a:t>
            </a:r>
            <a:r>
              <a:rPr lang="en-US" dirty="0" err="1" smtClean="0">
                <a:latin typeface="Kruti Dev 010" pitchFamily="2" charset="0"/>
              </a:rPr>
              <a:t>izns’kkr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vks</a:t>
            </a:r>
            <a:r>
              <a:rPr lang="en-US" dirty="0" smtClean="0">
                <a:latin typeface="Kruti Dev 010" pitchFamily="2" charset="0"/>
              </a:rPr>
              <a:t>&gt;</a:t>
            </a:r>
            <a:r>
              <a:rPr lang="en-US" dirty="0" err="1" smtClean="0">
                <a:latin typeface="Kruti Dev 010" pitchFamily="2" charset="0"/>
              </a:rPr>
              <a:t>ksups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izek.k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deh</a:t>
            </a:r>
            <a:r>
              <a:rPr lang="en-US" dirty="0" smtClean="0">
                <a:latin typeface="Kruti Dev 010" pitchFamily="2" charset="0"/>
              </a:rPr>
              <a:t> o /</a:t>
            </a:r>
            <a:r>
              <a:rPr lang="en-US" dirty="0" err="1" smtClean="0">
                <a:latin typeface="Kruti Dev 010" pitchFamily="2" charset="0"/>
              </a:rPr>
              <a:t>kzqoh</a:t>
            </a:r>
            <a:r>
              <a:rPr lang="en-US" dirty="0" smtClean="0">
                <a:latin typeface="Kruti Dev 010" pitchFamily="2" charset="0"/>
              </a:rPr>
              <a:t>; </a:t>
            </a:r>
            <a:r>
              <a:rPr lang="en-US" dirty="0" err="1" smtClean="0">
                <a:latin typeface="Kruti Dev 010" pitchFamily="2" charset="0"/>
              </a:rPr>
              <a:t>izns’kkr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tkLr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vlrs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lw;ksZn;kuarj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dkgh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fefuVs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okrkoj.kkP;k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pkkyP;k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Fkjkr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vks</a:t>
            </a:r>
            <a:r>
              <a:rPr lang="en-US" dirty="0" smtClean="0">
                <a:latin typeface="Kruti Dev 010" pitchFamily="2" charset="0"/>
              </a:rPr>
              <a:t>&gt;</a:t>
            </a:r>
            <a:r>
              <a:rPr lang="en-US" dirty="0" err="1" smtClean="0">
                <a:latin typeface="Kruti Dev 010" pitchFamily="2" charset="0"/>
              </a:rPr>
              <a:t>ksups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izek.k</a:t>
            </a:r>
            <a:r>
              <a:rPr lang="en-US" dirty="0" smtClean="0">
                <a:latin typeface="Kruti Dev 010" pitchFamily="2" charset="0"/>
              </a:rPr>
              <a:t> ok&lt;</a:t>
            </a:r>
            <a:r>
              <a:rPr lang="en-US" dirty="0" err="1" smtClean="0">
                <a:latin typeface="Kruti Dev 010" pitchFamily="2" charset="0"/>
              </a:rPr>
              <a:t>rs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vks</a:t>
            </a:r>
            <a:r>
              <a:rPr lang="en-US" dirty="0" smtClean="0">
                <a:latin typeface="Kruti Dev 010" pitchFamily="2" charset="0"/>
              </a:rPr>
              <a:t>&gt;</a:t>
            </a:r>
            <a:r>
              <a:rPr lang="en-US" dirty="0" err="1" smtClean="0">
                <a:latin typeface="Kruti Dev 010" pitchFamily="2" charset="0"/>
              </a:rPr>
              <a:t>ksu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lw;Zfdj.kkarhy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vfruhy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fdj.kkaps</a:t>
            </a:r>
            <a:r>
              <a:rPr lang="en-US" dirty="0" smtClean="0">
                <a:latin typeface="Kruti Dev 010" pitchFamily="2" charset="0"/>
              </a:rPr>
              <a:t> ’</a:t>
            </a:r>
            <a:r>
              <a:rPr lang="en-US" dirty="0" err="1" smtClean="0">
                <a:latin typeface="Kruti Dev 010" pitchFamily="2" charset="0"/>
              </a:rPr>
              <a:t>kks"k.k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djrks</a:t>
            </a:r>
            <a:r>
              <a:rPr lang="en-US" dirty="0" smtClean="0">
                <a:latin typeface="Kruti Dev 010" pitchFamily="2" charset="0"/>
              </a:rPr>
              <a:t>-</a:t>
            </a:r>
          </a:p>
          <a:p>
            <a:endParaRPr lang="en-US" dirty="0" smtClean="0">
              <a:latin typeface="Kruti Dev 010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latin typeface="Kruti Dev 010" pitchFamily="2" charset="0"/>
              </a:rPr>
              <a:t>2½ /</a:t>
            </a:r>
            <a:r>
              <a:rPr lang="en-US" b="1" dirty="0" err="1" smtClean="0">
                <a:latin typeface="Kruti Dev 010" pitchFamily="2" charset="0"/>
              </a:rPr>
              <a:t>kqfyd.k</a:t>
            </a:r>
            <a:r>
              <a:rPr lang="en-US" b="1" dirty="0" smtClean="0">
                <a:latin typeface="Kruti Dev 010" pitchFamily="2" charset="0"/>
              </a:rPr>
              <a:t> %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kqfyd.k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lq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nk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okrkoj.kkpkp</a:t>
            </a:r>
            <a:r>
              <a:rPr lang="en-US" dirty="0" smtClean="0">
                <a:latin typeface="Kruti Dev 010" pitchFamily="2" charset="0"/>
              </a:rPr>
              <a:t> ,d ?</a:t>
            </a:r>
            <a:r>
              <a:rPr lang="en-US" dirty="0" err="1" smtClean="0">
                <a:latin typeface="Kruti Dev 010" pitchFamily="2" charset="0"/>
              </a:rPr>
              <a:t>kVd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vkgs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okrkoj.kkrhy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vla</a:t>
            </a:r>
            <a:r>
              <a:rPr lang="en-US" dirty="0" smtClean="0">
                <a:latin typeface="Kruti Dev 010" pitchFamily="2" charset="0"/>
              </a:rPr>
              <a:t>[; /</a:t>
            </a:r>
            <a:r>
              <a:rPr lang="en-US" dirty="0" err="1" smtClean="0">
                <a:latin typeface="Kruti Dev 010" pitchFamily="2" charset="0"/>
              </a:rPr>
              <a:t>kqfyd.kkaps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nksu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izdkj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dsys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tkrkr-Qqykaps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ijkxd.k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ouLirhph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chts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bR;knh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lsfnz</a:t>
            </a:r>
            <a:r>
              <a:rPr lang="en-US" dirty="0" smtClean="0">
                <a:latin typeface="Kruti Dev 010" pitchFamily="2" charset="0"/>
              </a:rPr>
              <a:t>; /</a:t>
            </a:r>
            <a:r>
              <a:rPr lang="en-US" dirty="0" err="1" smtClean="0">
                <a:latin typeface="Kruti Dev 010" pitchFamily="2" charset="0"/>
              </a:rPr>
              <a:t>kqfyd.k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vkgsr</a:t>
            </a:r>
            <a:r>
              <a:rPr lang="en-US" dirty="0" smtClean="0">
                <a:latin typeface="Kruti Dev 010" pitchFamily="2" charset="0"/>
              </a:rPr>
              <a:t>-</a:t>
            </a:r>
          </a:p>
          <a:p>
            <a:r>
              <a:rPr lang="en-US" dirty="0" smtClean="0">
                <a:latin typeface="Kruti Dev 010" pitchFamily="2" charset="0"/>
              </a:rPr>
              <a:t>     </a:t>
            </a:r>
            <a:r>
              <a:rPr lang="en-US" dirty="0" err="1" smtClean="0">
                <a:latin typeface="Kruti Dev 010" pitchFamily="2" charset="0"/>
              </a:rPr>
              <a:t>Lsfnz</a:t>
            </a:r>
            <a:r>
              <a:rPr lang="en-US" dirty="0" smtClean="0">
                <a:latin typeface="Kruti Dev 010" pitchFamily="2" charset="0"/>
              </a:rPr>
              <a:t>; /</a:t>
            </a:r>
            <a:r>
              <a:rPr lang="en-US" dirty="0" err="1" smtClean="0">
                <a:latin typeface="Kruti Dev 010" pitchFamily="2" charset="0"/>
              </a:rPr>
              <a:t>kqdyd.kkaP;krqyusus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vlsafnz</a:t>
            </a:r>
            <a:r>
              <a:rPr lang="en-US" dirty="0" smtClean="0">
                <a:latin typeface="Kruti Dev 010" pitchFamily="2" charset="0"/>
              </a:rPr>
              <a:t>; /</a:t>
            </a:r>
            <a:r>
              <a:rPr lang="en-US" dirty="0" err="1" smtClean="0">
                <a:latin typeface="Kruti Dev 010" pitchFamily="2" charset="0"/>
              </a:rPr>
              <a:t>kqfyd.kkaps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izek.k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fdrhrjh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tkLr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vlrs-fofo</a:t>
            </a:r>
            <a:r>
              <a:rPr lang="en-US" dirty="0" smtClean="0">
                <a:latin typeface="Kruti Dev 010" pitchFamily="2" charset="0"/>
              </a:rPr>
              <a:t>/k </a:t>
            </a:r>
            <a:r>
              <a:rPr lang="en-US" dirty="0" err="1" smtClean="0">
                <a:latin typeface="Kruti Dev 010" pitchFamily="2" charset="0"/>
              </a:rPr>
              <a:t>izdkjkauh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</a:t>
            </a:r>
            <a:r>
              <a:rPr lang="en-US" dirty="0" smtClean="0">
                <a:latin typeface="Kruti Dev 010" pitchFamily="2" charset="0"/>
              </a:rPr>
              <a:t> /</a:t>
            </a:r>
            <a:r>
              <a:rPr lang="en-US" dirty="0" err="1" smtClean="0">
                <a:latin typeface="Kruti Dev 010" pitchFamily="2" charset="0"/>
              </a:rPr>
              <a:t>kqfyd.k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okrkoj.kkyk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izkIr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gksrkr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i`Fohoj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fofo</a:t>
            </a:r>
            <a:r>
              <a:rPr lang="en-US" dirty="0" smtClean="0">
                <a:latin typeface="Kruti Dev 010" pitchFamily="2" charset="0"/>
              </a:rPr>
              <a:t>/k </a:t>
            </a:r>
            <a:r>
              <a:rPr lang="en-US" dirty="0" smtClean="0">
                <a:latin typeface="Kruti Dev 010" pitchFamily="2" charset="0"/>
              </a:rPr>
              <a:t>'</a:t>
            </a:r>
            <a:r>
              <a:rPr lang="en-US" dirty="0" err="1" smtClean="0">
                <a:latin typeface="Kruti Dev 010" pitchFamily="2" charset="0"/>
              </a:rPr>
              <a:t>kDrhaOnkjs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Hkwi`"Bkph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lrr</a:t>
            </a:r>
            <a:r>
              <a:rPr lang="en-US" dirty="0" smtClean="0">
                <a:latin typeface="Kruti Dev 010" pitchFamily="2" charset="0"/>
              </a:rPr>
              <a:t> &gt;ht </a:t>
            </a:r>
            <a:r>
              <a:rPr lang="en-US" dirty="0" err="1" smtClean="0">
                <a:latin typeface="Kruti Dev 010" pitchFamily="2" charset="0"/>
              </a:rPr>
              <a:t>gksr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vlrs-R;krwu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lw</a:t>
            </a:r>
            <a:r>
              <a:rPr lang="en-US" dirty="0" smtClean="0">
                <a:latin typeface="Kruti Dev 010" pitchFamily="2" charset="0"/>
              </a:rPr>
              <a:t>{e /</a:t>
            </a:r>
            <a:r>
              <a:rPr lang="en-US" dirty="0" err="1" smtClean="0">
                <a:latin typeface="Kruti Dev 010" pitchFamily="2" charset="0"/>
              </a:rPr>
              <a:t>kwG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fu?krs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rh</a:t>
            </a:r>
            <a:r>
              <a:rPr lang="en-US" dirty="0" smtClean="0">
                <a:latin typeface="Kruti Dev 010" pitchFamily="2" charset="0"/>
              </a:rPr>
              <a:t> okrkoj.kkr </a:t>
            </a:r>
            <a:r>
              <a:rPr lang="en-US" dirty="0" err="1" smtClean="0">
                <a:latin typeface="Kruti Dev 010" pitchFamily="2" charset="0"/>
              </a:rPr>
              <a:t>iljrs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Tokykeq</a:t>
            </a:r>
            <a:r>
              <a:rPr lang="en-US" dirty="0" smtClean="0">
                <a:latin typeface="Kruti Dev 010" pitchFamily="2" charset="0"/>
              </a:rPr>
              <a:t>[</a:t>
            </a:r>
            <a:r>
              <a:rPr lang="en-US" dirty="0" err="1" smtClean="0">
                <a:latin typeface="Kruti Dev 010" pitchFamily="2" charset="0"/>
              </a:rPr>
              <a:t>khP;k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mnzsdkrwu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ckgsj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iM.kkjh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jk</a:t>
            </a:r>
            <a:r>
              <a:rPr lang="en-US" dirty="0" smtClean="0">
                <a:latin typeface="Kruti Dev 010" pitchFamily="2" charset="0"/>
              </a:rPr>
              <a:t>[k </a:t>
            </a:r>
            <a:r>
              <a:rPr lang="en-US" dirty="0" err="1" smtClean="0">
                <a:latin typeface="Kruti Dev 010" pitchFamily="2" charset="0"/>
              </a:rPr>
              <a:t>rj</a:t>
            </a:r>
            <a:r>
              <a:rPr lang="en-US" dirty="0" smtClean="0">
                <a:latin typeface="Kruti Dev 010" pitchFamily="2" charset="0"/>
              </a:rPr>
              <a:t> /</a:t>
            </a:r>
            <a:r>
              <a:rPr lang="en-US" dirty="0" err="1" smtClean="0">
                <a:latin typeface="Kruti Dev 010" pitchFamily="2" charset="0"/>
              </a:rPr>
              <a:t>kwfyd.k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iqjfo.kkjs</a:t>
            </a:r>
            <a:r>
              <a:rPr lang="en-US" dirty="0" smtClean="0">
                <a:latin typeface="Kruti Dev 010" pitchFamily="2" charset="0"/>
              </a:rPr>
              <a:t> ,d </a:t>
            </a:r>
            <a:r>
              <a:rPr lang="en-US" dirty="0" err="1" smtClean="0">
                <a:latin typeface="Kruti Dev 010" pitchFamily="2" charset="0"/>
              </a:rPr>
              <a:t>egRokps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lk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kup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vkgs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vodk’kkrwu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ckgsj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iM.kkÚ;k</a:t>
            </a:r>
            <a:r>
              <a:rPr lang="en-US" dirty="0" smtClean="0">
                <a:latin typeface="Kruti Dev 010" pitchFamily="2" charset="0"/>
              </a:rPr>
              <a:t> o okrkoj.kkr </a:t>
            </a:r>
            <a:r>
              <a:rPr lang="en-US" dirty="0" err="1" smtClean="0">
                <a:latin typeface="Kruti Dev 010" pitchFamily="2" charset="0"/>
              </a:rPr>
              <a:t>HkLe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gks.kkÚ;k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mYdk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vkf.k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dkj</a:t>
            </a:r>
            <a:r>
              <a:rPr lang="en-US" dirty="0" smtClean="0">
                <a:latin typeface="Kruti Dev 010" pitchFamily="2" charset="0"/>
              </a:rPr>
              <a:t>[</a:t>
            </a:r>
            <a:r>
              <a:rPr lang="en-US" dirty="0" err="1" smtClean="0">
                <a:latin typeface="Kruti Dev 010" pitchFamily="2" charset="0"/>
              </a:rPr>
              <a:t>kkUks</a:t>
            </a:r>
            <a:r>
              <a:rPr lang="en-US" dirty="0" smtClean="0">
                <a:latin typeface="Kruti Dev 010" pitchFamily="2" charset="0"/>
              </a:rPr>
              <a:t> o </a:t>
            </a:r>
            <a:r>
              <a:rPr lang="en-US" dirty="0" err="1" smtClean="0">
                <a:latin typeface="Kruti Dev 010" pitchFamily="2" charset="0"/>
              </a:rPr>
              <a:t>okgrqdhph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lk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kus</a:t>
            </a:r>
            <a:r>
              <a:rPr lang="en-US" dirty="0" smtClean="0">
                <a:latin typeface="Kruti Dev 010" pitchFamily="2" charset="0"/>
              </a:rPr>
              <a:t> ;</a:t>
            </a:r>
            <a:r>
              <a:rPr lang="en-US" dirty="0" err="1" smtClean="0">
                <a:latin typeface="Kruti Dev 010" pitchFamily="2" charset="0"/>
              </a:rPr>
              <a:t>krwu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fu?k.kkjs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dkcZups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loZ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okrkoj.kkrhy</a:t>
            </a:r>
            <a:r>
              <a:rPr lang="en-US" dirty="0" smtClean="0">
                <a:latin typeface="Kruti Dev 010" pitchFamily="2" charset="0"/>
              </a:rPr>
              <a:t> /kqfyd.kkr </a:t>
            </a:r>
            <a:r>
              <a:rPr lang="en-US" dirty="0" err="1" smtClean="0">
                <a:latin typeface="Kruti Dev 010" pitchFamily="2" charset="0"/>
              </a:rPr>
              <a:t>Hkj</a:t>
            </a:r>
            <a:r>
              <a:rPr lang="en-US" dirty="0" smtClean="0">
                <a:latin typeface="Kruti Dev 010" pitchFamily="2" charset="0"/>
              </a:rPr>
              <a:t> ?</a:t>
            </a:r>
            <a:r>
              <a:rPr lang="en-US" dirty="0" err="1" smtClean="0">
                <a:latin typeface="Kruti Dev 010" pitchFamily="2" charset="0"/>
              </a:rPr>
              <a:t>kkyrkr</a:t>
            </a:r>
            <a:r>
              <a:rPr lang="en-US" dirty="0" smtClean="0">
                <a:latin typeface="Kruti Dev 010" pitchFamily="2" charset="0"/>
              </a:rPr>
              <a:t>-</a:t>
            </a:r>
          </a:p>
          <a:p>
            <a:endParaRPr lang="en-US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>
                <a:latin typeface="Kruti Dev 010" pitchFamily="2" charset="0"/>
              </a:rPr>
              <a:t>ekrhP;k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fufeZrhr</a:t>
            </a:r>
            <a:r>
              <a:rPr lang="en-US" dirty="0">
                <a:latin typeface="Kruti Dev 010" pitchFamily="2" charset="0"/>
              </a:rPr>
              <a:t> o </a:t>
            </a:r>
            <a:r>
              <a:rPr lang="en-US" dirty="0" err="1">
                <a:latin typeface="Kruti Dev 010" pitchFamily="2" charset="0"/>
              </a:rPr>
              <a:t>fodklkr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gokekukps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vlsp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vuU;lk</a:t>
            </a:r>
            <a:r>
              <a:rPr lang="en-US" dirty="0">
                <a:latin typeface="Kruti Dev 010" pitchFamily="2" charset="0"/>
              </a:rPr>
              <a:t>/</a:t>
            </a:r>
            <a:r>
              <a:rPr lang="en-US" dirty="0" err="1">
                <a:latin typeface="Kruti Dev 010" pitchFamily="2" charset="0"/>
              </a:rPr>
              <a:t>kkj.k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egRo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vkgs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jf’k;u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'</a:t>
            </a:r>
            <a:r>
              <a:rPr lang="en-US" dirty="0" err="1" smtClean="0">
                <a:latin typeface="Kruti Dev 010" pitchFamily="2" charset="0"/>
              </a:rPr>
              <a:t>kkL</a:t>
            </a:r>
            <a:r>
              <a:rPr lang="en-US" dirty="0" smtClean="0">
                <a:latin typeface="Kruti Dev 010" pitchFamily="2" charset="0"/>
              </a:rPr>
              <a:t>=</a:t>
            </a:r>
            <a:r>
              <a:rPr lang="en-US" dirty="0" err="1" smtClean="0">
                <a:latin typeface="Kruti Dev 010" pitchFamily="2" charset="0"/>
              </a:rPr>
              <a:t>Kkauh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ekrhps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oxhZdj.k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gokeku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izdkjkuqlkj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dsys</a:t>
            </a:r>
            <a:r>
              <a:rPr lang="en-US" dirty="0">
                <a:latin typeface="Kruti Dev 010" pitchFamily="2" charset="0"/>
              </a:rPr>
              <a:t> o </a:t>
            </a:r>
            <a:r>
              <a:rPr lang="en-US" dirty="0" err="1">
                <a:latin typeface="Kruti Dev 010" pitchFamily="2" charset="0"/>
              </a:rPr>
              <a:t>rs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vkrk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loZekU</a:t>
            </a:r>
            <a:r>
              <a:rPr lang="en-US" dirty="0">
                <a:latin typeface="Kruti Dev 010" pitchFamily="2" charset="0"/>
              </a:rPr>
              <a:t>; &gt;</a:t>
            </a:r>
            <a:r>
              <a:rPr lang="en-US" dirty="0" err="1">
                <a:latin typeface="Kruti Dev 010" pitchFamily="2" charset="0"/>
              </a:rPr>
              <a:t>kys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vkgs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ekrhr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vl.kkÚ;k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thok.kawph</a:t>
            </a:r>
            <a:r>
              <a:rPr lang="en-US" dirty="0">
                <a:latin typeface="Kruti Dev 010" pitchFamily="2" charset="0"/>
              </a:rPr>
              <a:t> la[;k </a:t>
            </a:r>
            <a:r>
              <a:rPr lang="en-US" dirty="0" err="1">
                <a:latin typeface="Kruti Dev 010" pitchFamily="2" charset="0"/>
              </a:rPr>
              <a:t>gokekukP;k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vknzZrsoj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voyacwu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vlrs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fdacgquk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ekrhrhy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lM.;kph</a:t>
            </a:r>
            <a:r>
              <a:rPr lang="en-US" dirty="0">
                <a:latin typeface="Kruti Dev 010" pitchFamily="2" charset="0"/>
              </a:rPr>
              <a:t> o </a:t>
            </a:r>
            <a:r>
              <a:rPr lang="en-US" dirty="0" err="1">
                <a:latin typeface="Kruti Dev 010" pitchFamily="2" charset="0"/>
              </a:rPr>
              <a:t>dqt.;kph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fdz;k</a:t>
            </a:r>
            <a:r>
              <a:rPr lang="en-US" dirty="0">
                <a:latin typeface="Kruti Dev 010" pitchFamily="2" charset="0"/>
              </a:rPr>
              <a:t> o </a:t>
            </a:r>
            <a:r>
              <a:rPr lang="en-US" dirty="0" err="1">
                <a:latin typeface="Kruti Dev 010" pitchFamily="2" charset="0"/>
              </a:rPr>
              <a:t>lsafnz</a:t>
            </a:r>
            <a:r>
              <a:rPr lang="en-US" dirty="0">
                <a:latin typeface="Kruti Dev 010" pitchFamily="2" charset="0"/>
              </a:rPr>
              <a:t>; </a:t>
            </a:r>
            <a:r>
              <a:rPr lang="en-US" dirty="0" err="1">
                <a:latin typeface="Kruti Dev 010" pitchFamily="2" charset="0"/>
              </a:rPr>
              <a:t>nzO;kaph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fufeZrh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gokekukP;k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fof’k"V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fLFkrhojgh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voyacwu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vkgs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izk.;kps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izdkj</a:t>
            </a:r>
            <a:r>
              <a:rPr lang="en-US" dirty="0">
                <a:latin typeface="Kruti Dev 010" pitchFamily="2" charset="0"/>
              </a:rPr>
              <a:t> o </a:t>
            </a:r>
            <a:r>
              <a:rPr lang="en-US" dirty="0" err="1">
                <a:latin typeface="Kruti Dev 010" pitchFamily="2" charset="0"/>
              </a:rPr>
              <a:t>forj.k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gokekukizek.ks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</a:t>
            </a:r>
            <a:r>
              <a:rPr lang="en-US" dirty="0">
                <a:latin typeface="Kruti Dev 010" pitchFamily="2" charset="0"/>
              </a:rPr>
              <a:t>&lt;</a:t>
            </a:r>
            <a:r>
              <a:rPr lang="en-US" dirty="0" err="1">
                <a:latin typeface="Kruti Dev 010" pitchFamily="2" charset="0"/>
              </a:rPr>
              <a:t>Grs</a:t>
            </a:r>
            <a:r>
              <a:rPr lang="en-US" dirty="0">
                <a:latin typeface="Kruti Dev 010" pitchFamily="2" charset="0"/>
              </a:rPr>
              <a:t>- </a:t>
            </a:r>
          </a:p>
          <a:p>
            <a:r>
              <a:rPr lang="en-US" dirty="0">
                <a:latin typeface="Kruti Dev 010" pitchFamily="2" charset="0"/>
              </a:rPr>
              <a:t>;k </a:t>
            </a:r>
            <a:r>
              <a:rPr lang="en-US" dirty="0" err="1">
                <a:latin typeface="Kruti Dev 010" pitchFamily="2" charset="0"/>
              </a:rPr>
              <a:t>loZ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foospuko:u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Li’V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gksrs</a:t>
            </a:r>
            <a:r>
              <a:rPr lang="en-US" dirty="0">
                <a:latin typeface="Kruti Dev 010" pitchFamily="2" charset="0"/>
              </a:rPr>
              <a:t> dh] </a:t>
            </a:r>
            <a:r>
              <a:rPr lang="en-US" dirty="0" err="1">
                <a:latin typeface="Kruti Dev 010" pitchFamily="2" charset="0"/>
              </a:rPr>
              <a:t>okrkoj.k</a:t>
            </a:r>
            <a:r>
              <a:rPr lang="en-US" dirty="0">
                <a:latin typeface="Kruti Dev 010" pitchFamily="2" charset="0"/>
              </a:rPr>
              <a:t> o </a:t>
            </a:r>
            <a:r>
              <a:rPr lang="en-US" dirty="0" err="1" smtClean="0">
                <a:latin typeface="Kruti Dev 010" pitchFamily="2" charset="0"/>
              </a:rPr>
              <a:t>gokeku’kkL</a:t>
            </a:r>
            <a:r>
              <a:rPr lang="en-US" dirty="0" smtClean="0">
                <a:latin typeface="Kruti Dev 010" pitchFamily="2" charset="0"/>
              </a:rPr>
              <a:t>=</a:t>
            </a:r>
            <a:r>
              <a:rPr lang="en-US" dirty="0" err="1" smtClean="0">
                <a:latin typeface="Kruti Dev 010" pitchFamily="2" charset="0"/>
              </a:rPr>
              <a:t>kpk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vH;kl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izFke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fdrh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vko</a:t>
            </a:r>
            <a:r>
              <a:rPr lang="en-US" dirty="0" err="1" smtClean="0">
                <a:latin typeface="Kruti Dev 010" pitchFamily="2" charset="0"/>
              </a:rPr>
              <a:t>’</a:t>
            </a:r>
            <a:r>
              <a:rPr lang="en-US" dirty="0" err="1" smtClean="0">
                <a:latin typeface="Kruti Dev 010" pitchFamily="2" charset="0"/>
              </a:rPr>
              <a:t>;d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vkgs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vFkkZr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fulxkZps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lw</a:t>
            </a:r>
            <a:r>
              <a:rPr lang="en-US" dirty="0">
                <a:latin typeface="Kruti Dev 010" pitchFamily="2" charset="0"/>
              </a:rPr>
              <a:t>= </a:t>
            </a:r>
            <a:r>
              <a:rPr lang="en-US" dirty="0" err="1">
                <a:latin typeface="Kruti Dev 010" pitchFamily="2" charset="0"/>
              </a:rPr>
              <a:t>ijLij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laca</a:t>
            </a:r>
            <a:r>
              <a:rPr lang="en-US" dirty="0">
                <a:latin typeface="Kruti Dev 010" pitchFamily="2" charset="0"/>
              </a:rPr>
              <a:t>/</a:t>
            </a:r>
            <a:r>
              <a:rPr lang="en-US" dirty="0" err="1">
                <a:latin typeface="Kruti Dev 010" pitchFamily="2" charset="0"/>
              </a:rPr>
              <a:t>kkps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vlY;keqGs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Hkqi`’B</a:t>
            </a:r>
            <a:r>
              <a:rPr lang="en-US" dirty="0">
                <a:latin typeface="Kruti Dev 010" pitchFamily="2" charset="0"/>
              </a:rPr>
              <a:t>] </a:t>
            </a:r>
            <a:r>
              <a:rPr lang="en-US" dirty="0" err="1">
                <a:latin typeface="Kruti Dev 010" pitchFamily="2" charset="0"/>
              </a:rPr>
              <a:t>maph</a:t>
            </a:r>
            <a:r>
              <a:rPr lang="en-US" dirty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tyk’k;s</a:t>
            </a:r>
            <a:r>
              <a:rPr lang="en-US" dirty="0">
                <a:latin typeface="Kruti Dev 010" pitchFamily="2" charset="0"/>
              </a:rPr>
              <a:t>] </a:t>
            </a:r>
            <a:r>
              <a:rPr lang="en-US" dirty="0" err="1">
                <a:latin typeface="Kruti Dev 010" pitchFamily="2" charset="0"/>
              </a:rPr>
              <a:t>uSlfxZd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ouLirh</a:t>
            </a:r>
            <a:r>
              <a:rPr lang="en-US" dirty="0">
                <a:latin typeface="Kruti Dev 010" pitchFamily="2" charset="0"/>
              </a:rPr>
              <a:t>] </a:t>
            </a:r>
            <a:r>
              <a:rPr lang="en-US" dirty="0" err="1">
                <a:latin typeface="Kruti Dev 010" pitchFamily="2" charset="0"/>
              </a:rPr>
              <a:t>bR;knhapk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izHkko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gok</a:t>
            </a:r>
            <a:r>
              <a:rPr lang="en-US" dirty="0">
                <a:latin typeface="Kruti Dev 010" pitchFamily="2" charset="0"/>
              </a:rPr>
              <a:t> o </a:t>
            </a:r>
            <a:r>
              <a:rPr lang="en-US" dirty="0" err="1">
                <a:latin typeface="Kruti Dev 010" pitchFamily="2" charset="0"/>
              </a:rPr>
              <a:t>gokekukoj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iMrkauk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fnlrksp</a:t>
            </a:r>
            <a:r>
              <a:rPr lang="en-US" dirty="0">
                <a:latin typeface="Kruti Dev 010" pitchFamily="2" charset="0"/>
              </a:rPr>
              <a:t>- </a:t>
            </a:r>
          </a:p>
          <a:p>
            <a:endParaRPr lang="en-US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latin typeface="Kruti Dev 010" pitchFamily="2" charset="0"/>
              </a:rPr>
              <a:t>vWVdhu</a:t>
            </a:r>
            <a:r>
              <a:rPr lang="en-US" dirty="0" smtClean="0">
                <a:latin typeface="Kruti Dev 010" pitchFamily="2" charset="0"/>
              </a:rPr>
              <a:t> ;k “</a:t>
            </a:r>
            <a:r>
              <a:rPr lang="en-US" dirty="0" err="1" smtClean="0">
                <a:latin typeface="Kruti Dev 010" pitchFamily="2" charset="0"/>
              </a:rPr>
              <a:t>kkL</a:t>
            </a:r>
            <a:r>
              <a:rPr lang="en-US" dirty="0" smtClean="0">
                <a:latin typeface="Kruti Dev 010" pitchFamily="2" charset="0"/>
              </a:rPr>
              <a:t>=</a:t>
            </a:r>
            <a:r>
              <a:rPr lang="en-US" dirty="0" err="1" smtClean="0">
                <a:latin typeface="Kruti Dev 010" pitchFamily="2" charset="0"/>
              </a:rPr>
              <a:t>Kkus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okrkoj.kkrhy</a:t>
            </a:r>
            <a:r>
              <a:rPr lang="en-US" dirty="0" smtClean="0">
                <a:latin typeface="Kruti Dev 010" pitchFamily="2" charset="0"/>
              </a:rPr>
              <a:t> /</a:t>
            </a:r>
            <a:r>
              <a:rPr lang="en-US" dirty="0" err="1" smtClean="0">
                <a:latin typeface="Kruti Dev 010" pitchFamily="2" charset="0"/>
              </a:rPr>
              <a:t>kqfyd.k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ekstrk</a:t>
            </a:r>
            <a:r>
              <a:rPr lang="en-US" dirty="0" smtClean="0">
                <a:latin typeface="Kruti Dev 010" pitchFamily="2" charset="0"/>
              </a:rPr>
              <a:t> ;</a:t>
            </a:r>
            <a:r>
              <a:rPr lang="en-US" dirty="0" err="1" smtClean="0">
                <a:latin typeface="Kruti Dev 010" pitchFamily="2" charset="0"/>
              </a:rPr>
              <a:t>srhy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v’kk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;a=</a:t>
            </a:r>
            <a:r>
              <a:rPr lang="en-US" dirty="0" err="1" smtClean="0">
                <a:latin typeface="Kruti Dev 010" pitchFamily="2" charset="0"/>
              </a:rPr>
              <a:t>kpk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'</a:t>
            </a:r>
            <a:r>
              <a:rPr lang="en-US" dirty="0" err="1" smtClean="0">
                <a:latin typeface="Kruti Dev 010" pitchFamily="2" charset="0"/>
              </a:rPr>
              <a:t>kks</a:t>
            </a:r>
            <a:r>
              <a:rPr lang="en-US" dirty="0" smtClean="0">
                <a:latin typeface="Kruti Dev 010" pitchFamily="2" charset="0"/>
              </a:rPr>
              <a:t>/k </a:t>
            </a:r>
            <a:r>
              <a:rPr lang="en-US" dirty="0" err="1" smtClean="0">
                <a:latin typeface="Kruti Dev 010" pitchFamily="2" charset="0"/>
              </a:rPr>
              <a:t>ykoyk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egklkxjkojhy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okrkoj.kkis</a:t>
            </a:r>
            <a:r>
              <a:rPr lang="en-US" dirty="0" smtClean="0">
                <a:latin typeface="Kruti Dev 010" pitchFamily="2" charset="0"/>
              </a:rPr>
              <a:t>{</a:t>
            </a:r>
            <a:r>
              <a:rPr lang="en-US" dirty="0" err="1" smtClean="0">
                <a:latin typeface="Kruti Dev 010" pitchFamily="2" charset="0"/>
              </a:rPr>
              <a:t>kk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Hkw</a:t>
            </a:r>
            <a:r>
              <a:rPr lang="en-US" dirty="0" smtClean="0">
                <a:latin typeface="Kruti Dev 010" pitchFamily="2" charset="0"/>
              </a:rPr>
              <a:t>[</a:t>
            </a:r>
            <a:r>
              <a:rPr lang="en-US" dirty="0" err="1" smtClean="0">
                <a:latin typeface="Kruti Dev 010" pitchFamily="2" charset="0"/>
              </a:rPr>
              <a:t>akMkojhy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gosr</a:t>
            </a:r>
            <a:r>
              <a:rPr lang="en-US" dirty="0" smtClean="0">
                <a:latin typeface="Kruti Dev 010" pitchFamily="2" charset="0"/>
              </a:rPr>
              <a:t> /</a:t>
            </a:r>
            <a:r>
              <a:rPr lang="en-US" dirty="0" err="1" smtClean="0">
                <a:latin typeface="Kruti Dev 010" pitchFamily="2" charset="0"/>
              </a:rPr>
              <a:t>kqfyd.kkaps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izek.k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tkLr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vlrs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dkj</a:t>
            </a:r>
            <a:r>
              <a:rPr lang="en-US" dirty="0" smtClean="0">
                <a:latin typeface="Kruti Dev 010" pitchFamily="2" charset="0"/>
              </a:rPr>
              <a:t>[</a:t>
            </a:r>
            <a:r>
              <a:rPr lang="en-US" dirty="0" err="1" smtClean="0">
                <a:latin typeface="Kruti Dev 010" pitchFamily="2" charset="0"/>
              </a:rPr>
              <a:t>kkunkjhps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dsanzs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vl.kkÚ;k</a:t>
            </a:r>
            <a:r>
              <a:rPr lang="en-US" dirty="0" smtClean="0">
                <a:latin typeface="Kruti Dev 010" pitchFamily="2" charset="0"/>
              </a:rPr>
              <a:t> '</a:t>
            </a:r>
            <a:r>
              <a:rPr lang="en-US" dirty="0" err="1" smtClean="0">
                <a:latin typeface="Kruti Dev 010" pitchFamily="2" charset="0"/>
              </a:rPr>
              <a:t>kgjkae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khy</a:t>
            </a:r>
            <a:r>
              <a:rPr lang="en-US" dirty="0" smtClean="0">
                <a:latin typeface="Kruti Dev 010" pitchFamily="2" charset="0"/>
              </a:rPr>
              <a:t> okrkoj.kkr 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kqfyd.k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lokZr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tkLr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vlrs-egklkxjkaiSdh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vVykafVd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egklkxjkoj</a:t>
            </a:r>
            <a:r>
              <a:rPr lang="en-US" dirty="0" smtClean="0">
                <a:latin typeface="Kruti Dev 010" pitchFamily="2" charset="0"/>
              </a:rPr>
              <a:t> /</a:t>
            </a:r>
            <a:r>
              <a:rPr lang="en-US" dirty="0" err="1" smtClean="0">
                <a:latin typeface="Kruti Dev 010" pitchFamily="2" charset="0"/>
              </a:rPr>
              <a:t>kqfyd.k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tkLr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</a:t>
            </a:r>
            <a:r>
              <a:rPr lang="en-US" dirty="0" smtClean="0">
                <a:latin typeface="Kruti Dev 010" pitchFamily="2" charset="0"/>
              </a:rPr>
              <a:t>&lt;</a:t>
            </a:r>
            <a:r>
              <a:rPr lang="en-US" dirty="0" err="1" smtClean="0">
                <a:latin typeface="Kruti Dev 010" pitchFamily="2" charset="0"/>
              </a:rPr>
              <a:t>Grkr-dkj.k</a:t>
            </a:r>
            <a:r>
              <a:rPr lang="en-US" dirty="0" smtClean="0">
                <a:latin typeface="Kruti Dev 010" pitchFamily="2" charset="0"/>
              </a:rPr>
              <a:t> ;k </a:t>
            </a:r>
            <a:r>
              <a:rPr lang="en-US" dirty="0" err="1" smtClean="0">
                <a:latin typeface="Kruti Dev 010" pitchFamily="2" charset="0"/>
              </a:rPr>
              <a:t>egklkxjkrwu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okgrwd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lokZr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tkLr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pkyrs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R;keqGs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cksVhP;k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ba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kukP;k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Toyufdz;srwu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fuekZ.k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gks.kkjs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dkcZu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rsFkhy</a:t>
            </a:r>
            <a:r>
              <a:rPr lang="en-US" dirty="0" smtClean="0">
                <a:latin typeface="Kruti Dev 010" pitchFamily="2" charset="0"/>
              </a:rPr>
              <a:t> okrkoj.kkr </a:t>
            </a:r>
            <a:r>
              <a:rPr lang="en-US" dirty="0" err="1" smtClean="0">
                <a:latin typeface="Kruti Dev 010" pitchFamily="2" charset="0"/>
              </a:rPr>
              <a:t>felGrkr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eksBeksB;k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vkS|ksfxd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'</a:t>
            </a:r>
            <a:r>
              <a:rPr lang="en-US" dirty="0" err="1" smtClean="0">
                <a:latin typeface="Kruti Dev 010" pitchFamily="2" charset="0"/>
              </a:rPr>
              <a:t>kgjkaojhy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nj ?</a:t>
            </a:r>
            <a:r>
              <a:rPr lang="en-US" dirty="0" err="1" smtClean="0">
                <a:latin typeface="Kruti Dev 010" pitchFamily="2" charset="0"/>
              </a:rPr>
              <a:t>ku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ls</a:t>
            </a:r>
            <a:r>
              <a:rPr lang="en-US" dirty="0" smtClean="0">
                <a:latin typeface="Kruti Dev 010" pitchFamily="2" charset="0"/>
              </a:rPr>
              <a:t>-eh- </a:t>
            </a:r>
            <a:r>
              <a:rPr lang="en-US" dirty="0" err="1" smtClean="0">
                <a:latin typeface="Kruti Dev 010" pitchFamily="2" charset="0"/>
              </a:rPr>
              <a:t>gosr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lqekjs</a:t>
            </a:r>
            <a:r>
              <a:rPr lang="en-US" dirty="0" smtClean="0">
                <a:latin typeface="Kruti Dev 010" pitchFamily="2" charset="0"/>
              </a:rPr>
              <a:t> 1 y{k /</a:t>
            </a:r>
            <a:r>
              <a:rPr lang="en-US" dirty="0" err="1" smtClean="0">
                <a:latin typeface="Kruti Dev 010" pitchFamily="2" charset="0"/>
              </a:rPr>
              <a:t>kqfyd.k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</a:t>
            </a:r>
            <a:r>
              <a:rPr lang="en-US" dirty="0" smtClean="0">
                <a:latin typeface="Kruti Dev 010" pitchFamily="2" charset="0"/>
              </a:rPr>
              <a:t>&lt;</a:t>
            </a:r>
            <a:r>
              <a:rPr lang="en-US" dirty="0" err="1" smtClean="0">
                <a:latin typeface="Kruti Dev 010" pitchFamily="2" charset="0"/>
              </a:rPr>
              <a:t>Grkr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vVykafVd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egklkxjkoj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gsp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izek.k</a:t>
            </a:r>
            <a:r>
              <a:rPr lang="en-US" dirty="0" smtClean="0">
                <a:latin typeface="Kruti Dev 010" pitchFamily="2" charset="0"/>
              </a:rPr>
              <a:t> 2]000 /</a:t>
            </a:r>
            <a:r>
              <a:rPr lang="en-US" dirty="0" err="1" smtClean="0">
                <a:latin typeface="Kruti Dev 010" pitchFamily="2" charset="0"/>
              </a:rPr>
              <a:t>kqfyd.k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brds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</a:t>
            </a:r>
            <a:r>
              <a:rPr lang="en-US" dirty="0" smtClean="0">
                <a:latin typeface="Kruti Dev 010" pitchFamily="2" charset="0"/>
              </a:rPr>
              <a:t>&lt;</a:t>
            </a:r>
            <a:r>
              <a:rPr lang="en-US" dirty="0" err="1" smtClean="0">
                <a:latin typeface="Kruti Dev 010" pitchFamily="2" charset="0"/>
              </a:rPr>
              <a:t>Gwu</a:t>
            </a:r>
            <a:r>
              <a:rPr lang="en-US" dirty="0" smtClean="0">
                <a:latin typeface="Kruti Dev 010" pitchFamily="2" charset="0"/>
              </a:rPr>
              <a:t> ;</a:t>
            </a:r>
            <a:r>
              <a:rPr lang="en-US" dirty="0" err="1" smtClean="0">
                <a:latin typeface="Kruti Dev 010" pitchFamily="2" charset="0"/>
              </a:rPr>
              <a:t>srs</a:t>
            </a:r>
            <a:r>
              <a:rPr lang="en-US" dirty="0" smtClean="0">
                <a:latin typeface="Kruti Dev 010" pitchFamily="2" charset="0"/>
              </a:rPr>
              <a:t>- </a:t>
            </a:r>
          </a:p>
          <a:p>
            <a:endParaRPr lang="en-US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Kruti Dev 010" pitchFamily="2" charset="0"/>
              </a:rPr>
              <a:t>okrkoj.kkrhy</a:t>
            </a:r>
            <a:r>
              <a:rPr lang="en-US" dirty="0" smtClean="0">
                <a:latin typeface="Kruti Dev 010" pitchFamily="2" charset="0"/>
              </a:rPr>
              <a:t> /</a:t>
            </a:r>
            <a:r>
              <a:rPr lang="en-US" dirty="0" err="1" smtClean="0">
                <a:latin typeface="Kruti Dev 010" pitchFamily="2" charset="0"/>
              </a:rPr>
              <a:t>kqfyd.kkaps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vfLrRo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vfr’k</a:t>
            </a:r>
            <a:r>
              <a:rPr lang="en-US" dirty="0" smtClean="0">
                <a:latin typeface="Kruti Dev 010" pitchFamily="2" charset="0"/>
              </a:rPr>
              <a:t>; </a:t>
            </a:r>
            <a:r>
              <a:rPr lang="en-US" dirty="0" err="1" smtClean="0">
                <a:latin typeface="Kruti Dev 010" pitchFamily="2" charset="0"/>
              </a:rPr>
              <a:t>egRokps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vkgs</a:t>
            </a:r>
            <a:r>
              <a:rPr lang="en-US" dirty="0" smtClean="0">
                <a:latin typeface="Kruti Dev 010" pitchFamily="2" charset="0"/>
              </a:rPr>
              <a:t>- ;k </a:t>
            </a:r>
            <a:r>
              <a:rPr lang="en-US" dirty="0" err="1" smtClean="0">
                <a:latin typeface="Kruti Dev 010" pitchFamily="2" charset="0"/>
              </a:rPr>
              <a:t>d.kkaeqGs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lw;Zizdk’kkP;k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fofdj.kkph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fdz;k</a:t>
            </a:r>
            <a:r>
              <a:rPr lang="en-US" dirty="0" smtClean="0">
                <a:latin typeface="Kruti Dev 010" pitchFamily="2" charset="0"/>
              </a:rPr>
              <a:t> ?</a:t>
            </a:r>
            <a:r>
              <a:rPr lang="en-US" dirty="0" err="1" smtClean="0">
                <a:latin typeface="Kruti Dev 010" pitchFamily="2" charset="0"/>
              </a:rPr>
              <a:t>kMwu</a:t>
            </a:r>
            <a:r>
              <a:rPr lang="en-US" dirty="0" smtClean="0">
                <a:latin typeface="Kruti Dev 010" pitchFamily="2" charset="0"/>
              </a:rPr>
              <a:t> ;</a:t>
            </a:r>
            <a:r>
              <a:rPr lang="en-US" dirty="0" err="1" smtClean="0">
                <a:latin typeface="Kruti Dev 010" pitchFamily="2" charset="0"/>
              </a:rPr>
              <a:t>srs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R;keqGs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izdk’k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loZ</a:t>
            </a:r>
            <a:r>
              <a:rPr lang="en-US" dirty="0" smtClean="0">
                <a:latin typeface="Kruti Dev 010" pitchFamily="2" charset="0"/>
              </a:rPr>
              <a:t>= </a:t>
            </a:r>
            <a:r>
              <a:rPr lang="en-US" dirty="0" err="1" smtClean="0">
                <a:latin typeface="Kruti Dev 010" pitchFamily="2" charset="0"/>
              </a:rPr>
              <a:t>iljrks</a:t>
            </a:r>
            <a:r>
              <a:rPr lang="en-US" dirty="0" smtClean="0">
                <a:latin typeface="Kruti Dev 010" pitchFamily="2" charset="0"/>
              </a:rPr>
              <a:t>- ;</a:t>
            </a:r>
            <a:r>
              <a:rPr lang="en-US" dirty="0" err="1" smtClean="0">
                <a:latin typeface="Kruti Dev 010" pitchFamily="2" charset="0"/>
              </a:rPr>
              <a:t>keqGs</a:t>
            </a:r>
            <a:r>
              <a:rPr lang="en-US" dirty="0" smtClean="0">
                <a:latin typeface="Kruti Dev 010" pitchFamily="2" charset="0"/>
              </a:rPr>
              <a:t> &gt;</a:t>
            </a:r>
            <a:r>
              <a:rPr lang="en-US" dirty="0" err="1" smtClean="0">
                <a:latin typeface="Kruti Dev 010" pitchFamily="2" charset="0"/>
              </a:rPr>
              <a:t>kkysY;k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fofdj.kkpk</a:t>
            </a:r>
            <a:r>
              <a:rPr lang="en-US" dirty="0" smtClean="0">
                <a:latin typeface="Kruti Dev 010" pitchFamily="2" charset="0"/>
              </a:rPr>
              <a:t> ifj.kkr Eg.kwu </a:t>
            </a:r>
            <a:r>
              <a:rPr lang="en-US" dirty="0" err="1" smtClean="0">
                <a:latin typeface="Kruti Dev 010" pitchFamily="2" charset="0"/>
              </a:rPr>
              <a:t>fnolk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vkdk’k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fuGs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fnlrs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dkgh</a:t>
            </a:r>
            <a:r>
              <a:rPr lang="en-US" dirty="0" smtClean="0">
                <a:latin typeface="Kruti Dev 010" pitchFamily="2" charset="0"/>
              </a:rPr>
              <a:t> /</a:t>
            </a:r>
            <a:r>
              <a:rPr lang="en-US" dirty="0" err="1" smtClean="0">
                <a:latin typeface="Kruti Dev 010" pitchFamily="2" charset="0"/>
              </a:rPr>
              <a:t>kqfyd.k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tykd"kZd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vlrkr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R;keqGs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R;kaP;kHkksorh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tyck"ikps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xksGk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gksÅ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ykxrkr</a:t>
            </a:r>
            <a:r>
              <a:rPr lang="en-US" dirty="0" smtClean="0">
                <a:latin typeface="Kruti Dev 010" pitchFamily="2" charset="0"/>
              </a:rPr>
              <a:t>-;k </a:t>
            </a:r>
            <a:r>
              <a:rPr lang="en-US" dirty="0" err="1" smtClean="0">
                <a:latin typeface="Kruti Dev 010" pitchFamily="2" charset="0"/>
              </a:rPr>
              <a:t>leqnk;kaeqGs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iq</a:t>
            </a:r>
            <a:r>
              <a:rPr lang="en-US" dirty="0" smtClean="0">
                <a:latin typeface="Kruti Dev 010" pitchFamily="2" charset="0"/>
              </a:rPr>
              <a:t>&lt;s &lt;</a:t>
            </a:r>
            <a:r>
              <a:rPr lang="en-US" dirty="0" err="1" smtClean="0">
                <a:latin typeface="Kruti Dev 010" pitchFamily="2" charset="0"/>
              </a:rPr>
              <a:t>xkaph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fufeZrh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gksrs</a:t>
            </a:r>
            <a:r>
              <a:rPr lang="en-US" dirty="0" smtClean="0">
                <a:latin typeface="Kruti Dev 010" pitchFamily="2" charset="0"/>
              </a:rPr>
              <a:t>- /</a:t>
            </a:r>
            <a:r>
              <a:rPr lang="en-US" dirty="0" err="1" smtClean="0">
                <a:latin typeface="Kruti Dev 010" pitchFamily="2" charset="0"/>
              </a:rPr>
              <a:t>kqfyd.k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okrkoj.kkrhy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rGkP;k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gosP;k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Fkjkrp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</a:t>
            </a:r>
            <a:r>
              <a:rPr lang="en-US" dirty="0" smtClean="0">
                <a:latin typeface="Kruti Dev 010" pitchFamily="2" charset="0"/>
              </a:rPr>
              <a:t>&lt;</a:t>
            </a:r>
            <a:r>
              <a:rPr lang="en-US" dirty="0" err="1" smtClean="0">
                <a:latin typeface="Kruti Dev 010" pitchFamily="2" charset="0"/>
              </a:rPr>
              <a:t>Grkr</a:t>
            </a:r>
            <a:r>
              <a:rPr lang="en-US" dirty="0" smtClean="0">
                <a:latin typeface="Kruti Dev 010" pitchFamily="2" charset="0"/>
              </a:rPr>
              <a:t>-</a:t>
            </a:r>
            <a:endParaRPr lang="en-US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92763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latin typeface="Kruti Dev 010" pitchFamily="2" charset="0"/>
              </a:rPr>
              <a:t>3½ </a:t>
            </a:r>
            <a:r>
              <a:rPr lang="en-US" b="1" dirty="0" err="1" smtClean="0">
                <a:latin typeface="Kruti Dev 010" pitchFamily="2" charset="0"/>
              </a:rPr>
              <a:t>tyck’Ik</a:t>
            </a:r>
            <a:r>
              <a:rPr lang="en-US" b="1" dirty="0" smtClean="0">
                <a:latin typeface="Kruti Dev 010" pitchFamily="2" charset="0"/>
              </a:rPr>
              <a:t> %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okrkoj.kkrhy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frljk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egRokpk</a:t>
            </a:r>
            <a:r>
              <a:rPr lang="en-US" dirty="0" smtClean="0">
                <a:latin typeface="Kruti Dev 010" pitchFamily="2" charset="0"/>
              </a:rPr>
              <a:t> ?</a:t>
            </a:r>
            <a:r>
              <a:rPr lang="en-US" dirty="0" err="1" smtClean="0">
                <a:latin typeface="Kruti Dev 010" pitchFamily="2" charset="0"/>
              </a:rPr>
              <a:t>kVd</a:t>
            </a:r>
            <a:r>
              <a:rPr lang="en-US" dirty="0" smtClean="0">
                <a:latin typeface="Kruti Dev 010" pitchFamily="2" charset="0"/>
              </a:rPr>
              <a:t> Eg.kts </a:t>
            </a:r>
            <a:r>
              <a:rPr lang="en-US" dirty="0" err="1" smtClean="0">
                <a:latin typeface="Kruti Dev 010" pitchFamily="2" charset="0"/>
              </a:rPr>
              <a:t>tyck"i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</a:t>
            </a:r>
            <a:r>
              <a:rPr lang="en-US" dirty="0" smtClean="0">
                <a:latin typeface="Kruti Dev 010" pitchFamily="2" charset="0"/>
              </a:rPr>
              <a:t>;- </a:t>
            </a:r>
            <a:r>
              <a:rPr lang="en-US" dirty="0" err="1" smtClean="0">
                <a:latin typeface="Kruti Dev 010" pitchFamily="2" charset="0"/>
              </a:rPr>
              <a:t>i`Fohojhy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tyk’k;kaps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lrr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ck’ihHkou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gksÅu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okrkoj.kkyk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tyck’ikpk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iqjoBk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gksrks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tyck"</a:t>
            </a:r>
            <a:r>
              <a:rPr lang="en-US" dirty="0" err="1" smtClean="0">
                <a:latin typeface="Kruti Dev 010" pitchFamily="2" charset="0"/>
              </a:rPr>
              <a:t>i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ns[</a:t>
            </a:r>
            <a:r>
              <a:rPr lang="en-US" dirty="0" err="1" smtClean="0">
                <a:latin typeface="Kruti Dev 010" pitchFamily="2" charset="0"/>
              </a:rPr>
              <a:t>khy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okrkoj.kkP;k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rGkP;k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gosrp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</a:t>
            </a:r>
            <a:r>
              <a:rPr lang="en-US" dirty="0" smtClean="0">
                <a:latin typeface="Kruti Dev 010" pitchFamily="2" charset="0"/>
              </a:rPr>
              <a:t>&lt;</a:t>
            </a:r>
            <a:r>
              <a:rPr lang="en-US" dirty="0" err="1" smtClean="0">
                <a:latin typeface="Kruti Dev 010" pitchFamily="2" charset="0"/>
              </a:rPr>
              <a:t>Grks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tyck"i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fdaok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ik.;kph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okQ</a:t>
            </a:r>
            <a:r>
              <a:rPr lang="en-US" dirty="0" smtClean="0">
                <a:latin typeface="Kruti Dev 010" pitchFamily="2" charset="0"/>
              </a:rPr>
              <a:t> ,d </a:t>
            </a:r>
            <a:r>
              <a:rPr lang="en-US" dirty="0" err="1" smtClean="0">
                <a:latin typeface="Kruti Dev 010" pitchFamily="2" charset="0"/>
              </a:rPr>
              <a:t>izdkjpk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ok;wp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</a:t>
            </a:r>
            <a:r>
              <a:rPr lang="en-US" dirty="0" smtClean="0">
                <a:latin typeface="Kruti Dev 010" pitchFamily="2" charset="0"/>
              </a:rPr>
              <a:t>;- </a:t>
            </a:r>
            <a:r>
              <a:rPr lang="en-US" dirty="0" err="1" smtClean="0">
                <a:latin typeface="Kruti Dev 010" pitchFamily="2" charset="0"/>
              </a:rPr>
              <a:t>okQsps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rkieku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iqjsls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deh</a:t>
            </a:r>
            <a:r>
              <a:rPr lang="en-US" dirty="0" smtClean="0">
                <a:latin typeface="Kruti Dev 010" pitchFamily="2" charset="0"/>
              </a:rPr>
              <a:t> &gt;</a:t>
            </a:r>
            <a:r>
              <a:rPr lang="en-US" dirty="0" err="1" smtClean="0">
                <a:latin typeface="Kruti Dev 010" pitchFamily="2" charset="0"/>
              </a:rPr>
              <a:t>kys</a:t>
            </a:r>
            <a:r>
              <a:rPr lang="en-US" dirty="0" smtClean="0">
                <a:latin typeface="Kruti Dev 010" pitchFamily="2" charset="0"/>
              </a:rPr>
              <a:t> dh </a:t>
            </a:r>
            <a:r>
              <a:rPr lang="en-US" dirty="0" err="1" smtClean="0">
                <a:latin typeface="Kruti Dev 010" pitchFamily="2" charset="0"/>
              </a:rPr>
              <a:t>frP;krhy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lw</a:t>
            </a:r>
            <a:r>
              <a:rPr lang="en-US" dirty="0" smtClean="0">
                <a:latin typeface="Kruti Dev 010" pitchFamily="2" charset="0"/>
              </a:rPr>
              <a:t>{e </a:t>
            </a:r>
            <a:r>
              <a:rPr lang="en-US" dirty="0" err="1" smtClean="0">
                <a:latin typeface="Kruti Dev 010" pitchFamily="2" charset="0"/>
              </a:rPr>
              <a:t>tyd.k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fnlw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ykxrkr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vkdkjekukP;k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n`"Vhus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fopkj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dsyk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Hkwi`"BkyxrP;k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okrkoj.kkP;k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gosr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okQsps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izek.k</a:t>
            </a:r>
            <a:r>
              <a:rPr lang="en-US" dirty="0" smtClean="0">
                <a:latin typeface="Kruti Dev 010" pitchFamily="2" charset="0"/>
              </a:rPr>
              <a:t> 4 </a:t>
            </a:r>
            <a:r>
              <a:rPr lang="en-US" dirty="0" err="1" smtClean="0">
                <a:latin typeface="Kruti Dev 010" pitchFamily="2" charset="0"/>
              </a:rPr>
              <a:t>VDds</a:t>
            </a:r>
            <a:r>
              <a:rPr lang="en-US" dirty="0" smtClean="0">
                <a:latin typeface="Kruti Dev 010" pitchFamily="2" charset="0"/>
              </a:rPr>
              <a:t> ,o&lt;s </a:t>
            </a:r>
            <a:r>
              <a:rPr lang="en-US" dirty="0" err="1" smtClean="0">
                <a:latin typeface="Kruti Dev 010" pitchFamily="2" charset="0"/>
              </a:rPr>
              <a:t>vkgs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ltho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l`’VhP;k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</a:t>
            </a:r>
            <a:r>
              <a:rPr lang="en-US" dirty="0" err="1" smtClean="0">
                <a:latin typeface="Kruti Dev 010" pitchFamily="2" charset="0"/>
              </a:rPr>
              <a:t>``"Vhus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okQsps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izek.k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vfr’k</a:t>
            </a:r>
            <a:r>
              <a:rPr lang="en-US" dirty="0" smtClean="0">
                <a:latin typeface="Kruti Dev 010" pitchFamily="2" charset="0"/>
              </a:rPr>
              <a:t>; </a:t>
            </a:r>
            <a:r>
              <a:rPr lang="en-US" dirty="0" err="1" smtClean="0">
                <a:latin typeface="Kruti Dev 010" pitchFamily="2" charset="0"/>
              </a:rPr>
              <a:t>egRokps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vkgs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dkj.k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R;krwup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itZU</a:t>
            </a:r>
            <a:r>
              <a:rPr lang="en-US" dirty="0" smtClean="0">
                <a:latin typeface="Kruti Dev 010" pitchFamily="2" charset="0"/>
              </a:rPr>
              <a:t>;] /</a:t>
            </a:r>
            <a:r>
              <a:rPr lang="en-US" dirty="0" err="1" smtClean="0">
                <a:latin typeface="Kruti Dev 010" pitchFamily="2" charset="0"/>
              </a:rPr>
              <a:t>kqds</a:t>
            </a:r>
            <a:r>
              <a:rPr lang="en-US" dirty="0" smtClean="0">
                <a:latin typeface="Kruti Dev 010" pitchFamily="2" charset="0"/>
              </a:rPr>
              <a:t>] no o </a:t>
            </a:r>
            <a:r>
              <a:rPr lang="en-US" dirty="0" err="1" smtClean="0">
                <a:latin typeface="Kruti Dev 010" pitchFamily="2" charset="0"/>
              </a:rPr>
              <a:t>fge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bR;knh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o`f’Vizdkjkaph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fufeZrh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gksrs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rlsp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gosrhy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ck"ikP;k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izek.kkuqlkjp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gokeku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dksjMs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fdaok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vknzZ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Bjrs</a:t>
            </a:r>
            <a:r>
              <a:rPr lang="en-US" dirty="0" smtClean="0">
                <a:latin typeface="Kruti Dev 010" pitchFamily="2" charset="0"/>
              </a:rPr>
              <a:t>-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Kruti Dev 010" pitchFamily="2" charset="0"/>
              </a:rPr>
              <a:t>gospk</a:t>
            </a:r>
            <a:r>
              <a:rPr lang="en-US" b="1" dirty="0" smtClean="0">
                <a:latin typeface="Kruti Dev 010" pitchFamily="2" charset="0"/>
              </a:rPr>
              <a:t> </a:t>
            </a:r>
            <a:r>
              <a:rPr lang="en-US" b="1" dirty="0" err="1" smtClean="0">
                <a:latin typeface="Kruti Dev 010" pitchFamily="2" charset="0"/>
              </a:rPr>
              <a:t>nkc</a:t>
            </a:r>
            <a:r>
              <a:rPr lang="en-US" b="1" dirty="0" smtClean="0">
                <a:latin typeface="Kruti Dev 010" pitchFamily="2" charset="0"/>
              </a:rPr>
              <a:t> o </a:t>
            </a:r>
            <a:r>
              <a:rPr lang="en-US" b="1" dirty="0" err="1" smtClean="0">
                <a:latin typeface="Kruti Dev 010" pitchFamily="2" charset="0"/>
              </a:rPr>
              <a:t>maph</a:t>
            </a:r>
            <a:r>
              <a:rPr lang="en-US" b="1" dirty="0" smtClean="0">
                <a:latin typeface="Kruti Dev 010" pitchFamily="2" charset="0"/>
              </a:rPr>
              <a:t> </a:t>
            </a:r>
            <a:endParaRPr lang="en-US" dirty="0">
              <a:latin typeface="Kruti Dev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Kruti Dev 010" pitchFamily="2" charset="0"/>
              </a:rPr>
              <a:t>gosP;k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vkdaqpu</a:t>
            </a:r>
            <a:r>
              <a:rPr lang="en-US" dirty="0" smtClean="0">
                <a:latin typeface="Kruti Dev 010" pitchFamily="2" charset="0"/>
              </a:rPr>
              <a:t> o </a:t>
            </a:r>
            <a:r>
              <a:rPr lang="en-US" dirty="0" err="1" smtClean="0">
                <a:latin typeface="Kruti Dev 010" pitchFamily="2" charset="0"/>
              </a:rPr>
              <a:t>izlj.k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iko.;kP;k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xq.k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kekZeqGs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Hkwi`"Bkiklwu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tltls</a:t>
            </a:r>
            <a:r>
              <a:rPr lang="en-US" dirty="0" smtClean="0">
                <a:latin typeface="Kruti Dev 010" pitchFamily="2" charset="0"/>
              </a:rPr>
              <a:t> map </a:t>
            </a:r>
            <a:r>
              <a:rPr lang="en-US" dirty="0" err="1" smtClean="0">
                <a:latin typeface="Kruti Dev 010" pitchFamily="2" charset="0"/>
              </a:rPr>
              <a:t>tkos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r’kkr’kh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gok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frP;kojhy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nkc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deh</a:t>
            </a:r>
            <a:r>
              <a:rPr lang="en-US" dirty="0" smtClean="0">
                <a:latin typeface="Kruti Dev 010" pitchFamily="2" charset="0"/>
              </a:rPr>
              <a:t> &gt;</a:t>
            </a:r>
            <a:r>
              <a:rPr lang="en-US" dirty="0" err="1" smtClean="0">
                <a:latin typeface="Kruti Dev 010" pitchFamily="2" charset="0"/>
              </a:rPr>
              <a:t>kY;keqGs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izlj.k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ikors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R;keqGs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frps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vkdkjeku</a:t>
            </a:r>
            <a:r>
              <a:rPr lang="en-US" dirty="0" smtClean="0">
                <a:latin typeface="Kruti Dev 010" pitchFamily="2" charset="0"/>
              </a:rPr>
              <a:t> ok&lt;</a:t>
            </a:r>
            <a:r>
              <a:rPr lang="en-US" dirty="0" err="1" smtClean="0">
                <a:latin typeface="Kruti Dev 010" pitchFamily="2" charset="0"/>
              </a:rPr>
              <a:t>wu</a:t>
            </a:r>
            <a:r>
              <a:rPr lang="en-US" dirty="0" smtClean="0">
                <a:latin typeface="Kruti Dev 010" pitchFamily="2" charset="0"/>
              </a:rPr>
              <a:t> ?</a:t>
            </a:r>
            <a:r>
              <a:rPr lang="en-US" dirty="0" err="1" smtClean="0">
                <a:latin typeface="Kruti Dev 010" pitchFamily="2" charset="0"/>
              </a:rPr>
              <a:t>kurk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deh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Eg.ktsp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fojG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gksrs</a:t>
            </a:r>
            <a:r>
              <a:rPr lang="en-US" dirty="0" smtClean="0">
                <a:latin typeface="Kruti Dev 010" pitchFamily="2" charset="0"/>
              </a:rPr>
              <a:t>- ;k </a:t>
            </a:r>
            <a:r>
              <a:rPr lang="en-US" dirty="0" err="1" smtClean="0">
                <a:latin typeface="Kruti Dev 010" pitchFamily="2" charset="0"/>
              </a:rPr>
              <a:t>myV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vlsgh</a:t>
            </a:r>
            <a:r>
              <a:rPr lang="en-US" dirty="0" smtClean="0">
                <a:latin typeface="Kruti Dev 010" pitchFamily="2" charset="0"/>
              </a:rPr>
              <a:t> Eg.krk ;</a:t>
            </a:r>
            <a:r>
              <a:rPr lang="en-US" dirty="0" err="1" smtClean="0">
                <a:latin typeface="Kruti Dev 010" pitchFamily="2" charset="0"/>
              </a:rPr>
              <a:t>sbZy</a:t>
            </a:r>
            <a:r>
              <a:rPr lang="en-US" dirty="0" smtClean="0">
                <a:latin typeface="Kruti Dev 010" pitchFamily="2" charset="0"/>
              </a:rPr>
              <a:t> dh] </a:t>
            </a:r>
            <a:r>
              <a:rPr lang="en-US" dirty="0" err="1" smtClean="0">
                <a:latin typeface="Kruti Dev 010" pitchFamily="2" charset="0"/>
              </a:rPr>
              <a:t>vodk'kkdMwu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tltls</a:t>
            </a:r>
            <a:r>
              <a:rPr lang="en-US" dirty="0" smtClean="0">
                <a:latin typeface="Kruti Dev 010" pitchFamily="2" charset="0"/>
              </a:rPr>
              <a:t> [</a:t>
            </a:r>
            <a:r>
              <a:rPr lang="en-US" dirty="0" err="1" smtClean="0">
                <a:latin typeface="Kruti Dev 010" pitchFamily="2" charset="0"/>
              </a:rPr>
              <a:t>kkyh</a:t>
            </a:r>
            <a:r>
              <a:rPr lang="en-US" dirty="0" smtClean="0">
                <a:latin typeface="Kruti Dev 010" pitchFamily="2" charset="0"/>
              </a:rPr>
              <a:t> ;</a:t>
            </a:r>
            <a:r>
              <a:rPr lang="en-US" dirty="0" err="1" smtClean="0">
                <a:latin typeface="Kruti Dev 010" pitchFamily="2" charset="0"/>
              </a:rPr>
              <a:t>kos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rlrlk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nkc</a:t>
            </a:r>
            <a:r>
              <a:rPr lang="en-US" dirty="0" smtClean="0">
                <a:latin typeface="Kruti Dev 010" pitchFamily="2" charset="0"/>
              </a:rPr>
              <a:t> ok&lt;</a:t>
            </a:r>
            <a:r>
              <a:rPr lang="en-US" dirty="0" err="1" smtClean="0">
                <a:latin typeface="Kruti Dev 010" pitchFamily="2" charset="0"/>
              </a:rPr>
              <a:t>wu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gok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vkdaqpu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ikors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R;keqGs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frps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vkdkjeku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deh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gksÅu</a:t>
            </a:r>
            <a:r>
              <a:rPr lang="en-US" dirty="0" smtClean="0">
                <a:latin typeface="Kruti Dev 010" pitchFamily="2" charset="0"/>
              </a:rPr>
              <a:t> ?</a:t>
            </a:r>
            <a:r>
              <a:rPr lang="en-US" dirty="0" err="1" smtClean="0">
                <a:latin typeface="Kruti Dev 010" pitchFamily="2" charset="0"/>
              </a:rPr>
              <a:t>kurk</a:t>
            </a:r>
            <a:r>
              <a:rPr lang="en-US" dirty="0" smtClean="0">
                <a:latin typeface="Kruti Dev 010" pitchFamily="2" charset="0"/>
              </a:rPr>
              <a:t> ok&lt;</a:t>
            </a:r>
            <a:r>
              <a:rPr lang="en-US" dirty="0" err="1" smtClean="0">
                <a:latin typeface="Kruti Dev 010" pitchFamily="2" charset="0"/>
              </a:rPr>
              <a:t>rs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Eg.kwup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okrkoj.kkrhy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gosP;k</a:t>
            </a:r>
            <a:r>
              <a:rPr lang="en-US" dirty="0" smtClean="0">
                <a:latin typeface="Kruti Dev 010" pitchFamily="2" charset="0"/>
              </a:rPr>
              <a:t> ,</a:t>
            </a:r>
            <a:r>
              <a:rPr lang="en-US" dirty="0" err="1" smtClean="0">
                <a:latin typeface="Kruti Dev 010" pitchFamily="2" charset="0"/>
              </a:rPr>
              <a:t>dw.k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oLrqekukiSdh</a:t>
            </a:r>
            <a:r>
              <a:rPr lang="en-US" dirty="0" smtClean="0">
                <a:latin typeface="Kruti Dev 010" pitchFamily="2" charset="0"/>
              </a:rPr>
              <a:t> 50 </a:t>
            </a:r>
            <a:r>
              <a:rPr lang="en-US" dirty="0" err="1" smtClean="0">
                <a:latin typeface="Kruti Dev 010" pitchFamily="2" charset="0"/>
              </a:rPr>
              <a:t>VDD;kagqu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vf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oLrqekukph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gok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Hkwi`’Bkiklwu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dsoG</a:t>
            </a:r>
            <a:r>
              <a:rPr lang="en-US" dirty="0" smtClean="0">
                <a:latin typeface="Kruti Dev 010" pitchFamily="2" charset="0"/>
              </a:rPr>
              <a:t> 5 </a:t>
            </a:r>
            <a:r>
              <a:rPr lang="en-US" dirty="0" err="1" smtClean="0">
                <a:latin typeface="Kruti Dev 010" pitchFamily="2" charset="0"/>
              </a:rPr>
              <a:t>fd</a:t>
            </a:r>
            <a:r>
              <a:rPr lang="en-US" dirty="0" smtClean="0">
                <a:latin typeface="Kruti Dev 010" pitchFamily="2" charset="0"/>
              </a:rPr>
              <a:t>-eh- </a:t>
            </a:r>
            <a:r>
              <a:rPr lang="en-US" dirty="0" err="1" smtClean="0">
                <a:latin typeface="Kruti Dev 010" pitchFamily="2" charset="0"/>
              </a:rPr>
              <a:t>gosP;k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maphP;k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Fkjkrp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</a:t>
            </a:r>
            <a:r>
              <a:rPr lang="en-US" dirty="0" smtClean="0">
                <a:latin typeface="Kruti Dev 010" pitchFamily="2" charset="0"/>
              </a:rPr>
              <a:t>&lt;</a:t>
            </a:r>
            <a:r>
              <a:rPr lang="en-US" dirty="0" err="1" smtClean="0">
                <a:latin typeface="Kruti Dev 010" pitchFamily="2" charset="0"/>
              </a:rPr>
              <a:t>Grs</a:t>
            </a:r>
            <a:r>
              <a:rPr lang="en-US" dirty="0" smtClean="0">
                <a:latin typeface="Kruti Dev 010" pitchFamily="2" charset="0"/>
              </a:rPr>
              <a:t>-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Kruti Dev 010" pitchFamily="2" charset="0"/>
              </a:rPr>
              <a:t>gospk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nkc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ykxh</a:t>
            </a:r>
            <a:r>
              <a:rPr lang="en-US" dirty="0" smtClean="0">
                <a:latin typeface="Kruti Dev 010" pitchFamily="2" charset="0"/>
              </a:rPr>
              <a:t>; </a:t>
            </a:r>
            <a:r>
              <a:rPr lang="en-US" dirty="0" err="1" smtClean="0">
                <a:latin typeface="Kruti Dev 010" pitchFamily="2" charset="0"/>
              </a:rPr>
              <a:t>ekiukus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deh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gksrks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dkj.k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frP;kojhy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okrkoj.kkP;k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otukoj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voyacqu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vlrks</a:t>
            </a:r>
            <a:r>
              <a:rPr lang="en-US" dirty="0" smtClean="0">
                <a:latin typeface="Kruti Dev 010" pitchFamily="2" charset="0"/>
              </a:rPr>
              <a:t>-</a:t>
            </a:r>
          </a:p>
          <a:p>
            <a:r>
              <a:rPr lang="en-US" dirty="0" smtClean="0">
                <a:latin typeface="Kruti Dev 010" pitchFamily="2" charset="0"/>
              </a:rPr>
              <a:t>     </a:t>
            </a:r>
            <a:r>
              <a:rPr lang="en-US" dirty="0" err="1" smtClean="0">
                <a:latin typeface="Kruti Dev 010" pitchFamily="2" charset="0"/>
              </a:rPr>
              <a:t>gospk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nkc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feyhckj</a:t>
            </a:r>
            <a:r>
              <a:rPr lang="en-US" dirty="0" smtClean="0">
                <a:latin typeface="Kruti Dev 010" pitchFamily="2" charset="0"/>
              </a:rPr>
              <a:t> ;k ifjek.kke </a:t>
            </a:r>
            <a:r>
              <a:rPr lang="en-US" dirty="0" err="1" smtClean="0">
                <a:latin typeface="Kruti Dev 010" pitchFamily="2" charset="0"/>
              </a:rPr>
              <a:t>ekstrkr</a:t>
            </a:r>
            <a:r>
              <a:rPr lang="en-US" dirty="0" smtClean="0">
                <a:latin typeface="Kruti Dev 010" pitchFamily="2" charset="0"/>
              </a:rPr>
              <a:t>- ,d </a:t>
            </a:r>
            <a:r>
              <a:rPr lang="en-US" dirty="0" err="1" smtClean="0">
                <a:latin typeface="Kruti Dev 010" pitchFamily="2" charset="0"/>
              </a:rPr>
              <a:t>xzke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otukP;k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oLrwyk</a:t>
            </a:r>
            <a:r>
              <a:rPr lang="en-US" dirty="0" smtClean="0">
                <a:latin typeface="Kruti Dev 010" pitchFamily="2" charset="0"/>
              </a:rPr>
              <a:t> 1 </a:t>
            </a:r>
            <a:r>
              <a:rPr lang="en-US" dirty="0" err="1" smtClean="0">
                <a:latin typeface="Kruti Dev 010" pitchFamily="2" charset="0"/>
              </a:rPr>
              <a:t>ls</a:t>
            </a:r>
            <a:r>
              <a:rPr lang="en-US" dirty="0" smtClean="0">
                <a:latin typeface="Kruti Dev 010" pitchFamily="2" charset="0"/>
              </a:rPr>
              <a:t>-eh- </a:t>
            </a:r>
            <a:r>
              <a:rPr lang="en-US" dirty="0" err="1" smtClean="0">
                <a:latin typeface="Kruti Dev 010" pitchFamily="2" charset="0"/>
              </a:rPr>
              <a:t>ljdo.;kbrdk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osx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fuekZ.k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dj.;klkBh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tso</a:t>
            </a:r>
            <a:r>
              <a:rPr lang="en-US" dirty="0" smtClean="0">
                <a:latin typeface="Kruti Dev 010" pitchFamily="2" charset="0"/>
              </a:rPr>
              <a:t>&lt;h “</a:t>
            </a:r>
            <a:r>
              <a:rPr lang="en-US" dirty="0" err="1" smtClean="0">
                <a:latin typeface="Kruti Dev 010" pitchFamily="2" charset="0"/>
              </a:rPr>
              <a:t>kDrh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fdaok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nkc</a:t>
            </a:r>
            <a:r>
              <a:rPr lang="en-US" dirty="0" smtClean="0">
                <a:latin typeface="Kruti Dev 010" pitchFamily="2" charset="0"/>
              </a:rPr>
              <a:t> |</a:t>
            </a:r>
            <a:r>
              <a:rPr lang="en-US" dirty="0" err="1" smtClean="0">
                <a:latin typeface="Kruti Dev 010" pitchFamily="2" charset="0"/>
              </a:rPr>
              <a:t>kok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ykxrks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R;kl</a:t>
            </a:r>
            <a:r>
              <a:rPr lang="en-US" dirty="0" smtClean="0">
                <a:latin typeface="Kruti Dev 010" pitchFamily="2" charset="0"/>
              </a:rPr>
              <a:t> ,d </a:t>
            </a:r>
            <a:r>
              <a:rPr lang="en-US" dirty="0" err="1" smtClean="0">
                <a:latin typeface="Kruti Dev 010" pitchFamily="2" charset="0"/>
              </a:rPr>
              <a:t>Mkbu</a:t>
            </a:r>
            <a:r>
              <a:rPr lang="en-US" dirty="0" smtClean="0">
                <a:latin typeface="Kruti Dev 010" pitchFamily="2" charset="0"/>
              </a:rPr>
              <a:t> “</a:t>
            </a:r>
            <a:r>
              <a:rPr lang="en-US" dirty="0" err="1" smtClean="0">
                <a:latin typeface="Kruti Dev 010" pitchFamily="2" charset="0"/>
              </a:rPr>
              <a:t>kDrh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vls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Eg.krkr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v’kk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10 y{k </a:t>
            </a:r>
            <a:r>
              <a:rPr lang="en-US" dirty="0" err="1" smtClean="0">
                <a:latin typeface="Kruti Dev 010" pitchFamily="2" charset="0"/>
              </a:rPr>
              <a:t>MkbueqGs</a:t>
            </a:r>
            <a:r>
              <a:rPr lang="en-US" dirty="0" smtClean="0">
                <a:latin typeface="Kruti Dev 010" pitchFamily="2" charset="0"/>
              </a:rPr>
              <a:t> ,d </a:t>
            </a:r>
            <a:r>
              <a:rPr lang="en-US" dirty="0" err="1" smtClean="0">
                <a:latin typeface="Kruti Dev 010" pitchFamily="2" charset="0"/>
              </a:rPr>
              <a:t>pkS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ls</a:t>
            </a:r>
            <a:r>
              <a:rPr lang="en-US" dirty="0" smtClean="0">
                <a:latin typeface="Kruti Dev 010" pitchFamily="2" charset="0"/>
              </a:rPr>
              <a:t>-eh- {</a:t>
            </a:r>
            <a:r>
              <a:rPr lang="en-US" dirty="0" err="1" smtClean="0">
                <a:latin typeface="Kruti Dev 010" pitchFamily="2" charset="0"/>
              </a:rPr>
              <a:t>ks</a:t>
            </a:r>
            <a:r>
              <a:rPr lang="en-US" dirty="0" smtClean="0">
                <a:latin typeface="Kruti Dev 010" pitchFamily="2" charset="0"/>
              </a:rPr>
              <a:t>=</a:t>
            </a:r>
            <a:r>
              <a:rPr lang="en-US" dirty="0" err="1" smtClean="0">
                <a:latin typeface="Kruti Dev 010" pitchFamily="2" charset="0"/>
              </a:rPr>
              <a:t>QGkP;k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tkxsoj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iM.kkjk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nkc</a:t>
            </a:r>
            <a:r>
              <a:rPr lang="en-US" dirty="0" smtClean="0">
                <a:latin typeface="Kruti Dev 010" pitchFamily="2" charset="0"/>
              </a:rPr>
              <a:t> Eg.kts ,d </a:t>
            </a:r>
            <a:r>
              <a:rPr lang="en-US" dirty="0" err="1" smtClean="0">
                <a:latin typeface="Kruti Dev 010" pitchFamily="2" charset="0"/>
              </a:rPr>
              <a:t>fefyckj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</a:t>
            </a:r>
            <a:r>
              <a:rPr lang="en-US" dirty="0" smtClean="0">
                <a:latin typeface="Kruti Dev 010" pitchFamily="2" charset="0"/>
              </a:rPr>
              <a:t>;-</a:t>
            </a:r>
          </a:p>
          <a:p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Hkwi`’Bkyxr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maphuqlkj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gospk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nkc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deh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gks.;kps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izek.k</a:t>
            </a:r>
            <a:r>
              <a:rPr lang="en-US" dirty="0" smtClean="0">
                <a:latin typeface="Kruti Dev 010" pitchFamily="2" charset="0"/>
              </a:rPr>
              <a:t> nj 10 </a:t>
            </a:r>
            <a:r>
              <a:rPr lang="en-US" dirty="0" err="1" smtClean="0">
                <a:latin typeface="Kruti Dev 010" pitchFamily="2" charset="0"/>
              </a:rPr>
              <a:t>ehVjyk</a:t>
            </a:r>
            <a:r>
              <a:rPr lang="en-US" dirty="0" smtClean="0">
                <a:latin typeface="Kruti Dev 010" pitchFamily="2" charset="0"/>
              </a:rPr>
              <a:t> 1 </a:t>
            </a:r>
            <a:r>
              <a:rPr lang="en-US" dirty="0" err="1" smtClean="0">
                <a:latin typeface="Kruti Dev 010" pitchFamily="2" charset="0"/>
              </a:rPr>
              <a:t>feyhckj</a:t>
            </a:r>
            <a:r>
              <a:rPr lang="en-US" dirty="0" smtClean="0">
                <a:latin typeface="Kruti Dev 010" pitchFamily="2" charset="0"/>
              </a:rPr>
              <a:t> ,o&lt;s </a:t>
            </a:r>
            <a:r>
              <a:rPr lang="en-US" dirty="0" err="1" smtClean="0">
                <a:latin typeface="Kruti Dev 010" pitchFamily="2" charset="0"/>
              </a:rPr>
              <a:t>vlrss-ijarq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Hkwi`’Bkiklwu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tltls</a:t>
            </a:r>
            <a:r>
              <a:rPr lang="en-US" dirty="0" smtClean="0">
                <a:latin typeface="Kruti Dev 010" pitchFamily="2" charset="0"/>
              </a:rPr>
              <a:t> map </a:t>
            </a:r>
            <a:r>
              <a:rPr lang="en-US" dirty="0" err="1" smtClean="0">
                <a:latin typeface="Kruti Dev 010" pitchFamily="2" charset="0"/>
              </a:rPr>
              <a:t>tkos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rlrlk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</a:t>
            </a:r>
            <a:r>
              <a:rPr lang="en-US" dirty="0" smtClean="0">
                <a:latin typeface="Kruti Dev 010" pitchFamily="2" charset="0"/>
              </a:rPr>
              <a:t> nj </a:t>
            </a:r>
            <a:r>
              <a:rPr lang="en-US" dirty="0" err="1" smtClean="0">
                <a:latin typeface="Kruti Dev 010" pitchFamily="2" charset="0"/>
              </a:rPr>
              <a:t>deh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deh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tkrks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Hkwi`"Bkyxr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gospk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nkc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lk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kkj.ki.ks</a:t>
            </a:r>
            <a:r>
              <a:rPr lang="en-US" dirty="0" smtClean="0">
                <a:latin typeface="Kruti Dev 010" pitchFamily="2" charset="0"/>
              </a:rPr>
              <a:t> 1000 </a:t>
            </a:r>
            <a:r>
              <a:rPr lang="en-US" dirty="0" err="1" smtClean="0">
                <a:latin typeface="Kruti Dev 010" pitchFamily="2" charset="0"/>
              </a:rPr>
              <a:t>feyhckj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vlrks</a:t>
            </a:r>
            <a:r>
              <a:rPr lang="en-US" dirty="0" smtClean="0">
                <a:latin typeface="Kruti Dev 010" pitchFamily="2" charset="0"/>
              </a:rPr>
              <a:t>- 5500 </a:t>
            </a:r>
            <a:r>
              <a:rPr lang="en-US" dirty="0" err="1" smtClean="0">
                <a:latin typeface="Kruti Dev 010" pitchFamily="2" charset="0"/>
              </a:rPr>
              <a:t>ehVj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maphoj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rks</a:t>
            </a:r>
            <a:r>
              <a:rPr lang="en-US" dirty="0" smtClean="0">
                <a:latin typeface="Kruti Dev 010" pitchFamily="2" charset="0"/>
              </a:rPr>
              <a:t> 500 </a:t>
            </a:r>
            <a:r>
              <a:rPr lang="en-US" dirty="0" err="1" smtClean="0">
                <a:latin typeface="Kruti Dev 010" pitchFamily="2" charset="0"/>
              </a:rPr>
              <a:t>feyhckj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gksrks</a:t>
            </a:r>
            <a:r>
              <a:rPr lang="en-US" dirty="0" smtClean="0">
                <a:latin typeface="Kruti Dev 010" pitchFamily="2" charset="0"/>
              </a:rPr>
              <a:t> o 9000 </a:t>
            </a:r>
            <a:r>
              <a:rPr lang="en-US" dirty="0" err="1" smtClean="0">
                <a:latin typeface="Kruti Dev 010" pitchFamily="2" charset="0"/>
              </a:rPr>
              <a:t>ehVj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maphoj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QDr</a:t>
            </a:r>
            <a:r>
              <a:rPr lang="en-US" dirty="0" smtClean="0">
                <a:latin typeface="Kruti Dev 010" pitchFamily="2" charset="0"/>
              </a:rPr>
              <a:t> 300 </a:t>
            </a:r>
            <a:r>
              <a:rPr lang="en-US" dirty="0" err="1" smtClean="0">
                <a:latin typeface="Kruti Dev 010" pitchFamily="2" charset="0"/>
              </a:rPr>
              <a:t>feyhckj</a:t>
            </a:r>
            <a:r>
              <a:rPr lang="en-US" dirty="0" smtClean="0">
                <a:latin typeface="Kruti Dev 010" pitchFamily="2" charset="0"/>
              </a:rPr>
              <a:t> ,o&lt;k </a:t>
            </a:r>
            <a:r>
              <a:rPr lang="en-US" dirty="0" err="1" smtClean="0">
                <a:latin typeface="Kruti Dev 010" pitchFamily="2" charset="0"/>
              </a:rPr>
              <a:t>vlrks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 smtClean="0">
                <a:latin typeface="Kruti Dev 010" pitchFamily="2" charset="0"/>
              </a:rPr>
              <a:t>leqnzlikVhoj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gospk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nkc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lkekU;r</a:t>
            </a:r>
            <a:r>
              <a:rPr lang="en-US" dirty="0" smtClean="0">
                <a:latin typeface="Kruti Dev 010" pitchFamily="2" charset="0"/>
              </a:rPr>
              <a:t>% 1013 </a:t>
            </a:r>
            <a:r>
              <a:rPr lang="en-US" dirty="0" err="1" smtClean="0">
                <a:latin typeface="Kruti Dev 010" pitchFamily="2" charset="0"/>
              </a:rPr>
              <a:t>feyhckj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vlrks</a:t>
            </a:r>
            <a:r>
              <a:rPr lang="en-US" dirty="0" smtClean="0">
                <a:latin typeface="Kruti Dev 010" pitchFamily="2" charset="0"/>
              </a:rPr>
              <a:t>-</a:t>
            </a:r>
          </a:p>
          <a:p>
            <a:endParaRPr lang="en-US" dirty="0" smtClean="0">
              <a:latin typeface="Kruti Dev 010" pitchFamily="2" charset="0"/>
            </a:endParaRPr>
          </a:p>
          <a:p>
            <a:endParaRPr lang="en-US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en-US" dirty="0" err="1">
                <a:latin typeface="Kruti Dev 010" pitchFamily="2" charset="0"/>
              </a:rPr>
              <a:t>Okkrkoj.kkP;k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thol`’Vh’kh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vlysY;k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fudVP;k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lac</a:t>
            </a:r>
            <a:r>
              <a:rPr lang="en-US" dirty="0">
                <a:latin typeface="Kruti Dev 010" pitchFamily="2" charset="0"/>
              </a:rPr>
              <a:t>/</a:t>
            </a:r>
            <a:r>
              <a:rPr lang="en-US" dirty="0" err="1">
                <a:latin typeface="Kruti Dev 010" pitchFamily="2" charset="0"/>
              </a:rPr>
              <a:t>kkph</a:t>
            </a:r>
            <a:r>
              <a:rPr lang="en-US" dirty="0">
                <a:latin typeface="Kruti Dev 010" pitchFamily="2" charset="0"/>
              </a:rPr>
              <a:t> tk.kho </a:t>
            </a:r>
            <a:r>
              <a:rPr lang="en-US" dirty="0" err="1">
                <a:latin typeface="Kruti Dev 010" pitchFamily="2" charset="0"/>
              </a:rPr>
              <a:t>izkphu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dkGkiklwup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ekuokyk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gksrh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mUgkGk</a:t>
            </a:r>
            <a:r>
              <a:rPr lang="en-US" dirty="0">
                <a:latin typeface="Kruti Dev 010" pitchFamily="2" charset="0"/>
              </a:rPr>
              <a:t> d/</a:t>
            </a:r>
            <a:r>
              <a:rPr lang="en-US" dirty="0" err="1">
                <a:latin typeface="Kruti Dev 010" pitchFamily="2" charset="0"/>
              </a:rPr>
              <a:t>kh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lq</a:t>
            </a:r>
            <a:r>
              <a:rPr lang="en-US" dirty="0">
                <a:latin typeface="Kruti Dev 010" pitchFamily="2" charset="0"/>
              </a:rPr>
              <a:t>: </a:t>
            </a:r>
            <a:r>
              <a:rPr lang="en-US" dirty="0" err="1">
                <a:latin typeface="Kruti Dev 010" pitchFamily="2" charset="0"/>
              </a:rPr>
              <a:t>gksrks</a:t>
            </a:r>
            <a:r>
              <a:rPr lang="en-US" dirty="0">
                <a:latin typeface="Kruti Dev 010" pitchFamily="2" charset="0"/>
              </a:rPr>
              <a:t>] </a:t>
            </a:r>
            <a:r>
              <a:rPr lang="en-US" dirty="0" err="1">
                <a:latin typeface="Kruti Dev 010" pitchFamily="2" charset="0"/>
              </a:rPr>
              <a:t>FkaaMhph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rhozrk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dsOgk</a:t>
            </a:r>
            <a:r>
              <a:rPr lang="en-US" dirty="0">
                <a:latin typeface="Kruti Dev 010" pitchFamily="2" charset="0"/>
              </a:rPr>
              <a:t> tk.kow </a:t>
            </a:r>
            <a:r>
              <a:rPr lang="en-US" dirty="0" err="1">
                <a:latin typeface="Kruti Dev 010" pitchFamily="2" charset="0"/>
              </a:rPr>
              <a:t>ykxrs</a:t>
            </a:r>
            <a:r>
              <a:rPr lang="en-US" dirty="0">
                <a:latin typeface="Kruti Dev 010" pitchFamily="2" charset="0"/>
              </a:rPr>
              <a:t>] </a:t>
            </a:r>
            <a:r>
              <a:rPr lang="en-US" dirty="0" err="1">
                <a:latin typeface="Kruti Dev 010" pitchFamily="2" charset="0"/>
              </a:rPr>
              <a:t>ikolkpk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dkG</a:t>
            </a:r>
            <a:r>
              <a:rPr lang="en-US" dirty="0">
                <a:latin typeface="Kruti Dev 010" pitchFamily="2" charset="0"/>
              </a:rPr>
              <a:t> dks.krk] </a:t>
            </a:r>
            <a:r>
              <a:rPr lang="en-US" dirty="0" err="1">
                <a:latin typeface="Kruti Dev 010" pitchFamily="2" charset="0"/>
              </a:rPr>
              <a:t>oknGs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dks.kR;k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dkyko</a:t>
            </a:r>
            <a:r>
              <a:rPr lang="en-US" dirty="0">
                <a:latin typeface="Kruti Dev 010" pitchFamily="2" charset="0"/>
              </a:rPr>
              <a:t>/</a:t>
            </a:r>
            <a:r>
              <a:rPr lang="en-US" dirty="0" err="1">
                <a:latin typeface="Kruti Dev 010" pitchFamily="2" charset="0"/>
              </a:rPr>
              <a:t>khr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vf</a:t>
            </a:r>
            <a:r>
              <a:rPr lang="en-US" dirty="0">
                <a:latin typeface="Kruti Dev 010" pitchFamily="2" charset="0"/>
              </a:rPr>
              <a:t>/</a:t>
            </a:r>
            <a:r>
              <a:rPr lang="en-US" dirty="0" err="1">
                <a:latin typeface="Kruti Dev 010" pitchFamily="2" charset="0"/>
              </a:rPr>
              <a:t>kd</a:t>
            </a:r>
            <a:r>
              <a:rPr lang="en-US" dirty="0">
                <a:latin typeface="Kruti Dev 010" pitchFamily="2" charset="0"/>
              </a:rPr>
              <a:t> ;</a:t>
            </a:r>
            <a:r>
              <a:rPr lang="en-US" dirty="0" err="1">
                <a:latin typeface="Kruti Dev 010" pitchFamily="2" charset="0"/>
              </a:rPr>
              <a:t>srkr</a:t>
            </a:r>
            <a:r>
              <a:rPr lang="en-US" dirty="0">
                <a:latin typeface="Kruti Dev 010" pitchFamily="2" charset="0"/>
              </a:rPr>
              <a:t> ;</a:t>
            </a:r>
            <a:r>
              <a:rPr lang="en-US" dirty="0" err="1">
                <a:latin typeface="Kruti Dev 010" pitchFamily="2" charset="0"/>
              </a:rPr>
              <a:t>kpk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ek.klkyk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lkrR;kus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vuqHko</a:t>
            </a:r>
            <a:r>
              <a:rPr lang="en-US" dirty="0">
                <a:latin typeface="Kruti Dev 010" pitchFamily="2" charset="0"/>
              </a:rPr>
              <a:t> ?</a:t>
            </a:r>
            <a:r>
              <a:rPr lang="en-US" dirty="0" err="1">
                <a:latin typeface="Kruti Dev 010" pitchFamily="2" charset="0"/>
              </a:rPr>
              <a:t>ksÅu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Lor%P;k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izns’kkrhy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gokekukps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Lo:i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letqu</a:t>
            </a:r>
            <a:r>
              <a:rPr lang="en-US" dirty="0">
                <a:latin typeface="Kruti Dev 010" pitchFamily="2" charset="0"/>
              </a:rPr>
              <a:t> ?</a:t>
            </a:r>
            <a:r>
              <a:rPr lang="en-US" dirty="0" err="1">
                <a:latin typeface="Kruti Dev 010" pitchFamily="2" charset="0"/>
              </a:rPr>
              <a:t>ksrys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vkgs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smtClean="0">
                <a:latin typeface="Kruti Dev 010" pitchFamily="2" charset="0"/>
              </a:rPr>
              <a:t>'</a:t>
            </a:r>
            <a:r>
              <a:rPr lang="en-US" dirty="0" err="1" smtClean="0">
                <a:latin typeface="Kruti Dev 010" pitchFamily="2" charset="0"/>
              </a:rPr>
              <a:t>krdkuq’krdkP;k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>
                <a:latin typeface="Kruti Dev 010" pitchFamily="2" charset="0"/>
              </a:rPr>
              <a:t>;k </a:t>
            </a:r>
            <a:r>
              <a:rPr lang="en-US" dirty="0" err="1">
                <a:latin typeface="Kruti Dev 010" pitchFamily="2" charset="0"/>
              </a:rPr>
              <a:t>vuqHkokrqu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ekuokus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vkiY;k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thoukps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osGki</a:t>
            </a:r>
            <a:r>
              <a:rPr lang="en-US" dirty="0">
                <a:latin typeface="Kruti Dev 010" pitchFamily="2" charset="0"/>
              </a:rPr>
              <a:t>=d </a:t>
            </a:r>
            <a:r>
              <a:rPr lang="en-US" dirty="0" err="1" smtClean="0">
                <a:latin typeface="Kruti Dev 010" pitchFamily="2" charset="0"/>
              </a:rPr>
              <a:t>vk</a:t>
            </a:r>
            <a:r>
              <a:rPr lang="en-US" dirty="0" smtClean="0">
                <a:latin typeface="Kruti Dev 010" pitchFamily="2" charset="0"/>
              </a:rPr>
              <a:t>[</a:t>
            </a:r>
            <a:r>
              <a:rPr lang="en-US" dirty="0" err="1" smtClean="0">
                <a:latin typeface="Kruti Dev 010" pitchFamily="2" charset="0"/>
              </a:rPr>
              <a:t>kys</a:t>
            </a:r>
            <a:endParaRPr lang="en-US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en-US" dirty="0" err="1">
                <a:latin typeface="Kruti Dev 010" pitchFamily="2" charset="0"/>
              </a:rPr>
              <a:t>gok</a:t>
            </a:r>
            <a:r>
              <a:rPr lang="en-US" dirty="0">
                <a:latin typeface="Kruti Dev 010" pitchFamily="2" charset="0"/>
              </a:rPr>
              <a:t> o </a:t>
            </a:r>
            <a:r>
              <a:rPr lang="en-US" dirty="0" err="1">
                <a:latin typeface="Kruti Dev 010" pitchFamily="2" charset="0"/>
              </a:rPr>
              <a:t>gokekukps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fufj</a:t>
            </a:r>
            <a:r>
              <a:rPr lang="en-US" dirty="0">
                <a:latin typeface="Kruti Dev 010" pitchFamily="2" charset="0"/>
              </a:rPr>
              <a:t>{</a:t>
            </a:r>
            <a:r>
              <a:rPr lang="en-US" dirty="0" err="1">
                <a:latin typeface="Kruti Dev 010" pitchFamily="2" charset="0"/>
              </a:rPr>
              <a:t>k.k</a:t>
            </a:r>
            <a:r>
              <a:rPr lang="en-US" dirty="0">
                <a:latin typeface="Kruti Dev 010" pitchFamily="2" charset="0"/>
              </a:rPr>
              <a:t>] </a:t>
            </a:r>
            <a:r>
              <a:rPr lang="en-US" dirty="0" err="1">
                <a:latin typeface="Kruti Dev 010" pitchFamily="2" charset="0"/>
              </a:rPr>
              <a:t>ekiu</a:t>
            </a:r>
            <a:r>
              <a:rPr lang="en-US" dirty="0">
                <a:latin typeface="Kruti Dev 010" pitchFamily="2" charset="0"/>
              </a:rPr>
              <a:t> o v/;;u </a:t>
            </a:r>
            <a:r>
              <a:rPr lang="en-US" dirty="0" err="1">
                <a:latin typeface="Kruti Dev 010" pitchFamily="2" charset="0"/>
              </a:rPr>
              <a:t>dj.;klkBh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uouohu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midj.ks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vkS|ksfxd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dzakrhuarj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miyC</a:t>
            </a:r>
            <a:r>
              <a:rPr lang="en-US" dirty="0">
                <a:latin typeface="Kruti Dev 010" pitchFamily="2" charset="0"/>
              </a:rPr>
              <a:t>/k </a:t>
            </a:r>
            <a:r>
              <a:rPr lang="en-US" dirty="0" err="1">
                <a:latin typeface="Kruti Dev 010" pitchFamily="2" charset="0"/>
              </a:rPr>
              <a:t>gksÅykxyh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oSekfud</a:t>
            </a:r>
            <a:r>
              <a:rPr lang="en-US" dirty="0">
                <a:latin typeface="Kruti Dev 010" pitchFamily="2" charset="0"/>
              </a:rPr>
              <a:t> ;</a:t>
            </a:r>
            <a:r>
              <a:rPr lang="en-US" dirty="0" err="1">
                <a:latin typeface="Kruti Dev 010" pitchFamily="2" charset="0"/>
              </a:rPr>
              <a:t>qx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vkY;kus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gok</a:t>
            </a:r>
            <a:r>
              <a:rPr lang="en-US" dirty="0">
                <a:latin typeface="Kruti Dev 010" pitchFamily="2" charset="0"/>
              </a:rPr>
              <a:t> o </a:t>
            </a:r>
            <a:r>
              <a:rPr lang="en-US" dirty="0" err="1">
                <a:latin typeface="Kruti Dev 010" pitchFamily="2" charset="0"/>
              </a:rPr>
              <a:t>gokekukpk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vf</a:t>
            </a:r>
            <a:r>
              <a:rPr lang="en-US" dirty="0">
                <a:latin typeface="Kruti Dev 010" pitchFamily="2" charset="0"/>
              </a:rPr>
              <a:t>/</a:t>
            </a:r>
            <a:r>
              <a:rPr lang="en-US" dirty="0" err="1">
                <a:latin typeface="Kruti Dev 010" pitchFamily="2" charset="0"/>
              </a:rPr>
              <a:t>kd</a:t>
            </a:r>
            <a:r>
              <a:rPr lang="en-US" dirty="0">
                <a:latin typeface="Kruti Dev 010" pitchFamily="2" charset="0"/>
              </a:rPr>
              <a:t> l[</a:t>
            </a:r>
            <a:r>
              <a:rPr lang="en-US" dirty="0" err="1">
                <a:latin typeface="Kruti Dev 010" pitchFamily="2" charset="0"/>
              </a:rPr>
              <a:t>kksy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vH;kl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dj.;kph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xjt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Hkklyh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gokekukps</a:t>
            </a:r>
            <a:r>
              <a:rPr lang="en-US" dirty="0">
                <a:latin typeface="Kruti Dev 010" pitchFamily="2" charset="0"/>
              </a:rPr>
              <a:t> “</a:t>
            </a:r>
            <a:r>
              <a:rPr lang="en-US" dirty="0" err="1">
                <a:latin typeface="Kruti Dev 010" pitchFamily="2" charset="0"/>
              </a:rPr>
              <a:t>ksrhojhy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izpaM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fu;a</a:t>
            </a:r>
            <a:r>
              <a:rPr lang="en-US" dirty="0">
                <a:latin typeface="Kruti Dev 010" pitchFamily="2" charset="0"/>
              </a:rPr>
              <a:t>=.k y{</a:t>
            </a:r>
            <a:r>
              <a:rPr lang="en-US" dirty="0" err="1">
                <a:latin typeface="Kruti Dev 010" pitchFamily="2" charset="0"/>
              </a:rPr>
              <a:t>kkr</a:t>
            </a:r>
            <a:r>
              <a:rPr lang="en-US" dirty="0">
                <a:latin typeface="Kruti Dev 010" pitchFamily="2" charset="0"/>
              </a:rPr>
              <a:t> ?</a:t>
            </a:r>
            <a:r>
              <a:rPr lang="en-US" dirty="0" err="1">
                <a:latin typeface="Kruti Dev 010" pitchFamily="2" charset="0"/>
              </a:rPr>
              <a:t>ksrk</a:t>
            </a:r>
            <a:r>
              <a:rPr lang="en-US" dirty="0">
                <a:latin typeface="Kruti Dev 010" pitchFamily="2" charset="0"/>
              </a:rPr>
              <a:t>] “</a:t>
            </a:r>
            <a:r>
              <a:rPr lang="en-US" dirty="0" err="1">
                <a:latin typeface="Kruti Dev 010" pitchFamily="2" charset="0"/>
              </a:rPr>
              <a:t>ksrh”kkL</a:t>
            </a:r>
            <a:r>
              <a:rPr lang="en-US" dirty="0">
                <a:latin typeface="Kruti Dev 010" pitchFamily="2" charset="0"/>
              </a:rPr>
              <a:t>=</a:t>
            </a:r>
            <a:r>
              <a:rPr lang="en-US" dirty="0" err="1">
                <a:latin typeface="Kruti Dev 010" pitchFamily="2" charset="0"/>
              </a:rPr>
              <a:t>Kkauh</a:t>
            </a:r>
            <a:r>
              <a:rPr lang="en-US" dirty="0">
                <a:latin typeface="Kruti Dev 010" pitchFamily="2" charset="0"/>
              </a:rPr>
              <a:t> ns[</a:t>
            </a:r>
            <a:r>
              <a:rPr lang="en-US" dirty="0" err="1">
                <a:latin typeface="Kruti Dev 010" pitchFamily="2" charset="0"/>
              </a:rPr>
              <a:t>khy</a:t>
            </a:r>
            <a:r>
              <a:rPr lang="en-US" dirty="0">
                <a:latin typeface="Kruti Dev 010" pitchFamily="2" charset="0"/>
              </a:rPr>
              <a:t> ;k </a:t>
            </a:r>
            <a:r>
              <a:rPr lang="en-US" dirty="0" err="1">
                <a:latin typeface="Kruti Dev 010" pitchFamily="2" charset="0"/>
              </a:rPr>
              <a:t>fo’k;kr</a:t>
            </a:r>
            <a:r>
              <a:rPr lang="en-US" dirty="0">
                <a:latin typeface="Kruti Dev 010" pitchFamily="2" charset="0"/>
              </a:rPr>
              <a:t> y{k ?</a:t>
            </a:r>
            <a:r>
              <a:rPr lang="en-US" dirty="0" err="1">
                <a:latin typeface="Kruti Dev 010" pitchFamily="2" charset="0"/>
              </a:rPr>
              <a:t>kkywu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gokekukpk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vH;kl</a:t>
            </a:r>
            <a:r>
              <a:rPr lang="en-US" dirty="0">
                <a:latin typeface="Kruti Dev 010" pitchFamily="2" charset="0"/>
              </a:rPr>
              <a:t> o </a:t>
            </a:r>
            <a:r>
              <a:rPr lang="en-US" dirty="0" err="1">
                <a:latin typeface="Kruti Dev 010" pitchFamily="2" charset="0"/>
              </a:rPr>
              <a:t>fo”ys’k.k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dj.;kpk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pkaxykp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iz;Ru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dsyk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vkgs</a:t>
            </a:r>
            <a:r>
              <a:rPr lang="en-US" dirty="0">
                <a:latin typeface="Kruti Dev 010" pitchFamily="2" charset="0"/>
              </a:rPr>
              <a:t>-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Kruti Dev 010" pitchFamily="2" charset="0"/>
              </a:rPr>
              <a:t>gok</a:t>
            </a:r>
            <a:r>
              <a:rPr lang="en-US" b="1" dirty="0" smtClean="0">
                <a:latin typeface="Kruti Dev 010" pitchFamily="2" charset="0"/>
              </a:rPr>
              <a:t> o </a:t>
            </a:r>
            <a:r>
              <a:rPr lang="en-US" b="1" dirty="0" err="1" smtClean="0">
                <a:latin typeface="Kruti Dev 010" pitchFamily="2" charset="0"/>
              </a:rPr>
              <a:t>gokeku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Kruti Dev 010" pitchFamily="2" charset="0"/>
              </a:rPr>
              <a:t>g</a:t>
            </a:r>
            <a:r>
              <a:rPr lang="en-US" dirty="0" err="1" smtClean="0">
                <a:latin typeface="Kruti Dev 010" pitchFamily="2" charset="0"/>
              </a:rPr>
              <a:t>okeku’kkL</a:t>
            </a:r>
            <a:r>
              <a:rPr lang="en-US" dirty="0" smtClean="0">
                <a:latin typeface="Kruti Dev 010" pitchFamily="2" charset="0"/>
              </a:rPr>
              <a:t>=</a:t>
            </a:r>
            <a:r>
              <a:rPr lang="en-US" dirty="0" err="1" smtClean="0">
                <a:latin typeface="Kruti Dev 010" pitchFamily="2" charset="0"/>
              </a:rPr>
              <a:t>kP;k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izkFkfed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vH;kldkauh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gok</a:t>
            </a:r>
            <a:r>
              <a:rPr lang="en-US" dirty="0">
                <a:latin typeface="Kruti Dev 010" pitchFamily="2" charset="0"/>
              </a:rPr>
              <a:t> o </a:t>
            </a:r>
            <a:r>
              <a:rPr lang="en-US" dirty="0" err="1">
                <a:latin typeface="Kruti Dev 010" pitchFamily="2" charset="0"/>
              </a:rPr>
              <a:t>gokeku</a:t>
            </a:r>
            <a:r>
              <a:rPr lang="en-US" dirty="0">
                <a:latin typeface="Kruti Dev 010" pitchFamily="2" charset="0"/>
              </a:rPr>
              <a:t> ;k </a:t>
            </a:r>
            <a:r>
              <a:rPr lang="en-US" dirty="0" err="1">
                <a:latin typeface="Kruti Dev 010" pitchFamily="2" charset="0"/>
              </a:rPr>
              <a:t>nksu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ikfjHkkf’kd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'</a:t>
            </a:r>
            <a:r>
              <a:rPr lang="en-US" dirty="0" err="1" smtClean="0">
                <a:latin typeface="Kruti Dev 010" pitchFamily="2" charset="0"/>
              </a:rPr>
              <a:t>kCnkarhy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Qjd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let.ks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vko</a:t>
            </a:r>
            <a:r>
              <a:rPr lang="en-US" dirty="0" err="1" smtClean="0">
                <a:latin typeface="Kruti Dev 010" pitchFamily="2" charset="0"/>
              </a:rPr>
              <a:t>’</a:t>
            </a:r>
            <a:r>
              <a:rPr lang="en-US" dirty="0" err="1" smtClean="0">
                <a:latin typeface="Kruti Dev 010" pitchFamily="2" charset="0"/>
              </a:rPr>
              <a:t>;d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vkgs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gs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nksu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'</a:t>
            </a:r>
            <a:r>
              <a:rPr lang="en-US" dirty="0" err="1" smtClean="0">
                <a:latin typeface="Kruti Dev 010" pitchFamily="2" charset="0"/>
              </a:rPr>
              <a:t>kCn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leku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vFkkZus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okijys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tkrk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dkek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u;s</a:t>
            </a:r>
            <a:r>
              <a:rPr lang="en-US" dirty="0">
                <a:latin typeface="Kruti Dev 010" pitchFamily="2" charset="0"/>
              </a:rPr>
              <a:t>- </a:t>
            </a:r>
          </a:p>
          <a:p>
            <a:r>
              <a:rPr lang="en-US" dirty="0">
                <a:latin typeface="Kruti Dev 010" pitchFamily="2" charset="0"/>
              </a:rPr>
              <a:t>     </a:t>
            </a:r>
            <a:r>
              <a:rPr lang="en-US" dirty="0" err="1">
                <a:latin typeface="Kruti Dev 010" pitchFamily="2" charset="0"/>
              </a:rPr>
              <a:t>gok</a:t>
            </a:r>
            <a:r>
              <a:rPr lang="en-US" dirty="0">
                <a:latin typeface="Kruti Dev 010" pitchFamily="2" charset="0"/>
              </a:rPr>
              <a:t> ;k </a:t>
            </a:r>
            <a:r>
              <a:rPr lang="en-US" dirty="0" err="1">
                <a:latin typeface="Kruti Dev 010" pitchFamily="2" charset="0"/>
              </a:rPr>
              <a:t>laKsOnkjs</a:t>
            </a:r>
            <a:r>
              <a:rPr lang="en-US" dirty="0">
                <a:latin typeface="Kruti Dev 010" pitchFamily="2" charset="0"/>
              </a:rPr>
              <a:t> ,[</a:t>
            </a:r>
            <a:r>
              <a:rPr lang="en-US" dirty="0" err="1">
                <a:latin typeface="Kruti Dev 010" pitchFamily="2" charset="0"/>
              </a:rPr>
              <a:t>kk|k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fof’"V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osGh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vlysyh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gokekukph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fLFkrh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lkafxryh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tkrs</a:t>
            </a:r>
            <a:r>
              <a:rPr lang="en-US" dirty="0">
                <a:latin typeface="Kruti Dev 010" pitchFamily="2" charset="0"/>
              </a:rPr>
              <a:t>- ;</a:t>
            </a:r>
            <a:r>
              <a:rPr lang="en-US" dirty="0" err="1">
                <a:latin typeface="Kruti Dev 010" pitchFamily="2" charset="0"/>
              </a:rPr>
              <a:t>ke</a:t>
            </a:r>
            <a:r>
              <a:rPr lang="en-US" dirty="0">
                <a:latin typeface="Kruti Dev 010" pitchFamily="2" charset="0"/>
              </a:rPr>
              <a:t>/;s </a:t>
            </a:r>
            <a:r>
              <a:rPr lang="en-US" dirty="0" err="1">
                <a:latin typeface="Kruti Dev 010" pitchFamily="2" charset="0"/>
              </a:rPr>
              <a:t>nksu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xks"Vh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varHkqZr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vkgsr</a:t>
            </a:r>
            <a:r>
              <a:rPr lang="en-US" dirty="0">
                <a:latin typeface="Kruti Dev 010" pitchFamily="2" charset="0"/>
              </a:rPr>
              <a:t>- ,d Eg.kts </a:t>
            </a:r>
            <a:r>
              <a:rPr lang="en-US" dirty="0" err="1">
                <a:latin typeface="Kruti Dev 010" pitchFamily="2" charset="0"/>
              </a:rPr>
              <a:t>okrkoj.kkph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fLFkrh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vYidkfyu&amp;izR;sd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fnolkph</a:t>
            </a:r>
            <a:r>
              <a:rPr lang="en-US" dirty="0">
                <a:latin typeface="Kruti Dev 010" pitchFamily="2" charset="0"/>
              </a:rPr>
              <a:t> ok </a:t>
            </a:r>
            <a:r>
              <a:rPr lang="en-US" dirty="0" err="1">
                <a:latin typeface="Kruti Dev 010" pitchFamily="2" charset="0"/>
              </a:rPr>
              <a:t>izR;sd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rklkphgh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vlw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'</a:t>
            </a:r>
            <a:r>
              <a:rPr lang="en-US" dirty="0" err="1" smtClean="0">
                <a:latin typeface="Kruti Dev 010" pitchFamily="2" charset="0"/>
              </a:rPr>
              <a:t>kdrs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mnk</a:t>
            </a:r>
            <a:r>
              <a:rPr lang="en-US" dirty="0">
                <a:latin typeface="Kruti Dev 010" pitchFamily="2" charset="0"/>
              </a:rPr>
              <a:t>-^</a:t>
            </a:r>
            <a:r>
              <a:rPr lang="en-US" dirty="0" err="1">
                <a:latin typeface="Kruti Dev 010" pitchFamily="2" charset="0"/>
              </a:rPr>
              <a:t>vkt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gosr</a:t>
            </a:r>
            <a:r>
              <a:rPr lang="en-US" dirty="0">
                <a:latin typeface="Kruti Dev 010" pitchFamily="2" charset="0"/>
              </a:rPr>
              <a:t> [</a:t>
            </a:r>
            <a:r>
              <a:rPr lang="en-US" dirty="0" err="1">
                <a:latin typeface="Kruti Dev 010" pitchFamily="2" charset="0"/>
              </a:rPr>
              <a:t>kwi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xkjok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vkgs</a:t>
            </a:r>
            <a:r>
              <a:rPr lang="en-US" dirty="0">
                <a:latin typeface="Kruti Dev 010" pitchFamily="2" charset="0"/>
              </a:rPr>
              <a:t>-^</a:t>
            </a:r>
            <a:r>
              <a:rPr lang="en-US" dirty="0" err="1">
                <a:latin typeface="Kruti Dev 010" pitchFamily="2" charset="0"/>
              </a:rPr>
              <a:t>fdaok</a:t>
            </a:r>
            <a:r>
              <a:rPr lang="en-US" dirty="0">
                <a:latin typeface="Kruti Dev 010" pitchFamily="2" charset="0"/>
              </a:rPr>
              <a:t> ^</a:t>
            </a:r>
            <a:r>
              <a:rPr lang="en-US" dirty="0" err="1">
                <a:latin typeface="Kruti Dev 010" pitchFamily="2" charset="0"/>
              </a:rPr>
              <a:t>dky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gok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ikolkGh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gksrh</a:t>
            </a:r>
            <a:r>
              <a:rPr lang="en-US" dirty="0">
                <a:latin typeface="Kruti Dev 010" pitchFamily="2" charset="0"/>
              </a:rPr>
              <a:t>-^;k </a:t>
            </a:r>
            <a:r>
              <a:rPr lang="en-US" dirty="0" err="1">
                <a:latin typeface="Kruti Dev 010" pitchFamily="2" charset="0"/>
              </a:rPr>
              <a:t>nksu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okD;kr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dkyP;k</a:t>
            </a:r>
            <a:r>
              <a:rPr lang="en-US" dirty="0">
                <a:latin typeface="Kruti Dev 010" pitchFamily="2" charset="0"/>
              </a:rPr>
              <a:t> o </a:t>
            </a:r>
            <a:r>
              <a:rPr lang="en-US" dirty="0" err="1">
                <a:latin typeface="Kruti Dev 010" pitchFamily="2" charset="0"/>
              </a:rPr>
              <a:t>vktP;k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gosps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o.kZu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vkgs</a:t>
            </a:r>
            <a:r>
              <a:rPr lang="en-US" dirty="0">
                <a:latin typeface="Kruti Dev 010" pitchFamily="2" charset="0"/>
              </a:rPr>
              <a:t>-&amp; </a:t>
            </a:r>
            <a:r>
              <a:rPr lang="en-US" dirty="0" err="1">
                <a:latin typeface="Kruti Dev 010" pitchFamily="2" charset="0"/>
              </a:rPr>
              <a:t>foLr`r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izns’kkph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okrkoj.kkph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fLFkrh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lkax.;klkBh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'</a:t>
            </a:r>
            <a:r>
              <a:rPr lang="en-US" dirty="0" err="1" smtClean="0">
                <a:latin typeface="Kruti Dev 010" pitchFamily="2" charset="0"/>
              </a:rPr>
              <a:t>kCn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mi;ksxh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iMr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ukgh</a:t>
            </a:r>
            <a:r>
              <a:rPr lang="en-US" dirty="0">
                <a:latin typeface="Kruti Dev 010" pitchFamily="2" charset="0"/>
              </a:rPr>
              <a:t>-</a:t>
            </a:r>
          </a:p>
          <a:p>
            <a:endParaRPr lang="en-US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dirty="0" err="1">
                <a:latin typeface="Kruti Dev 010" pitchFamily="2" charset="0"/>
              </a:rPr>
              <a:t>gokeku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ek</a:t>
            </a:r>
            <a:r>
              <a:rPr lang="en-US" dirty="0">
                <a:latin typeface="Kruti Dev 010" pitchFamily="2" charset="0"/>
              </a:rPr>
              <a:t>= </a:t>
            </a:r>
            <a:r>
              <a:rPr lang="en-US" dirty="0" err="1">
                <a:latin typeface="Kruti Dev 010" pitchFamily="2" charset="0"/>
              </a:rPr>
              <a:t>usedh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osxGh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ladYiuk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vkgs</a:t>
            </a:r>
            <a:r>
              <a:rPr lang="en-US" dirty="0">
                <a:latin typeface="Kruti Dev 010" pitchFamily="2" charset="0"/>
              </a:rPr>
              <a:t>- ,[</a:t>
            </a:r>
            <a:r>
              <a:rPr lang="en-US" dirty="0" err="1">
                <a:latin typeface="Kruti Dev 010" pitchFamily="2" charset="0"/>
              </a:rPr>
              <a:t>kkn;k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eksB;k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izns’kkrhy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nSfud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gosps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</a:t>
            </a:r>
            <a:r>
              <a:rPr lang="en-US" dirty="0" err="1" smtClean="0">
                <a:latin typeface="Kruti Dev 010" pitchFamily="2" charset="0"/>
              </a:rPr>
              <a:t>"</a:t>
            </a:r>
            <a:r>
              <a:rPr lang="en-US" dirty="0" err="1" smtClean="0">
                <a:latin typeface="Kruti Dev 010" pitchFamily="2" charset="0"/>
              </a:rPr>
              <a:t>kkZuqo"ksZ</a:t>
            </a:r>
            <a:r>
              <a:rPr lang="en-US" dirty="0" smtClean="0">
                <a:latin typeface="Kruti Dev 010" pitchFamily="2" charset="0"/>
              </a:rPr>
              <a:t>  </a:t>
            </a:r>
            <a:r>
              <a:rPr lang="en-US" dirty="0" err="1">
                <a:latin typeface="Kruti Dev 010" pitchFamily="2" charset="0"/>
              </a:rPr>
              <a:t>fufj</a:t>
            </a:r>
            <a:r>
              <a:rPr lang="en-US" dirty="0">
                <a:latin typeface="Kruti Dev 010" pitchFamily="2" charset="0"/>
              </a:rPr>
              <a:t>{</a:t>
            </a:r>
            <a:r>
              <a:rPr lang="en-US" dirty="0" err="1">
                <a:latin typeface="Kruti Dev 010" pitchFamily="2" charset="0"/>
              </a:rPr>
              <a:t>k.k</a:t>
            </a:r>
            <a:r>
              <a:rPr lang="en-US" dirty="0">
                <a:latin typeface="Kruti Dev 010" pitchFamily="2" charset="0"/>
              </a:rPr>
              <a:t> o </a:t>
            </a:r>
            <a:r>
              <a:rPr lang="en-US" dirty="0" err="1">
                <a:latin typeface="Kruti Dev 010" pitchFamily="2" charset="0"/>
              </a:rPr>
              <a:t>ekiu</a:t>
            </a:r>
            <a:r>
              <a:rPr lang="en-US" dirty="0">
                <a:latin typeface="Kruti Dev 010" pitchFamily="2" charset="0"/>
              </a:rPr>
              <a:t> d:u </a:t>
            </a:r>
            <a:r>
              <a:rPr lang="en-US" dirty="0" err="1">
                <a:latin typeface="Kruti Dev 010" pitchFamily="2" charset="0"/>
              </a:rPr>
              <a:t>okrkoj.kkph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ljkljh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fLFkrh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dk</a:t>
            </a:r>
            <a:r>
              <a:rPr lang="en-US" dirty="0">
                <a:latin typeface="Kruti Dev 010" pitchFamily="2" charset="0"/>
              </a:rPr>
              <a:t>&lt;</a:t>
            </a:r>
            <a:r>
              <a:rPr lang="en-US" dirty="0" err="1">
                <a:latin typeface="Kruti Dev 010" pitchFamily="2" charset="0"/>
              </a:rPr>
              <a:t>yh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tkrs-gosps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ljkljh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Lo:Ik</a:t>
            </a:r>
            <a:r>
              <a:rPr lang="en-US" dirty="0">
                <a:latin typeface="Kruti Dev 010" pitchFamily="2" charset="0"/>
              </a:rPr>
              <a:t> Eg.kts </a:t>
            </a:r>
            <a:r>
              <a:rPr lang="en-US" dirty="0" err="1">
                <a:latin typeface="Kruti Dev 010" pitchFamily="2" charset="0"/>
              </a:rPr>
              <a:t>gokeku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gks</a:t>
            </a:r>
            <a:r>
              <a:rPr lang="en-US" dirty="0">
                <a:latin typeface="Kruti Dev 010" pitchFamily="2" charset="0"/>
              </a:rPr>
              <a:t>;- </a:t>
            </a:r>
            <a:r>
              <a:rPr lang="en-US" dirty="0" err="1">
                <a:latin typeface="Kruti Dev 010" pitchFamily="2" charset="0"/>
              </a:rPr>
              <a:t>mnk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jktLFkkups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gokeku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m’.k</a:t>
            </a:r>
            <a:r>
              <a:rPr lang="en-US" dirty="0">
                <a:latin typeface="Kruti Dev 010" pitchFamily="2" charset="0"/>
              </a:rPr>
              <a:t> o </a:t>
            </a:r>
            <a:r>
              <a:rPr lang="en-US" dirty="0" err="1">
                <a:latin typeface="Kruti Dev 010" pitchFamily="2" charset="0"/>
              </a:rPr>
              <a:t>dksjMs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vkgs</a:t>
            </a:r>
            <a:r>
              <a:rPr lang="en-US" dirty="0">
                <a:latin typeface="Kruti Dev 010" pitchFamily="2" charset="0"/>
              </a:rPr>
              <a:t>- ;</a:t>
            </a:r>
            <a:r>
              <a:rPr lang="en-US" dirty="0" err="1">
                <a:latin typeface="Kruti Dev 010" pitchFamily="2" charset="0"/>
              </a:rPr>
              <a:t>krwu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jktLFkkuP;k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gosps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loZlkekU</a:t>
            </a:r>
            <a:r>
              <a:rPr lang="en-US" dirty="0">
                <a:latin typeface="Kruti Dev 010" pitchFamily="2" charset="0"/>
              </a:rPr>
              <a:t>; </a:t>
            </a:r>
            <a:r>
              <a:rPr lang="en-US" dirty="0" err="1" smtClean="0">
                <a:latin typeface="Kruti Dev 010" pitchFamily="2" charset="0"/>
              </a:rPr>
              <a:t>oSf’k"V</a:t>
            </a:r>
            <a:r>
              <a:rPr lang="en-US" dirty="0">
                <a:latin typeface="Kruti Dev 010" pitchFamily="2" charset="0"/>
              </a:rPr>
              <a:t>; </a:t>
            </a:r>
            <a:r>
              <a:rPr lang="en-US" dirty="0" err="1">
                <a:latin typeface="Kruti Dev 010" pitchFamily="2" charset="0"/>
              </a:rPr>
              <a:t>letrs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gokeku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m".k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>
                <a:latin typeface="Kruti Dev 010" pitchFamily="2" charset="0"/>
              </a:rPr>
              <a:t>o </a:t>
            </a:r>
            <a:r>
              <a:rPr lang="en-US" dirty="0" err="1">
                <a:latin typeface="Kruti Dev 010" pitchFamily="2" charset="0"/>
              </a:rPr>
              <a:t>dksjMs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vlys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rjh</a:t>
            </a:r>
            <a:r>
              <a:rPr lang="en-US" dirty="0">
                <a:latin typeface="Kruti Dev 010" pitchFamily="2" charset="0"/>
              </a:rPr>
              <a:t> ,[</a:t>
            </a:r>
            <a:r>
              <a:rPr lang="en-US" dirty="0" err="1">
                <a:latin typeface="Kruti Dev 010" pitchFamily="2" charset="0"/>
              </a:rPr>
              <a:t>kk|k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ia</a:t>
            </a:r>
            <a:r>
              <a:rPr lang="en-US" dirty="0">
                <a:latin typeface="Kruti Dev 010" pitchFamily="2" charset="0"/>
              </a:rPr>
              <a:t>/</a:t>
            </a:r>
            <a:r>
              <a:rPr lang="en-US" dirty="0" err="1">
                <a:latin typeface="Kruti Dev 010" pitchFamily="2" charset="0"/>
              </a:rPr>
              <a:t>kjoM;kr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rsFks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ikÅl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iMq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'</a:t>
            </a:r>
            <a:r>
              <a:rPr lang="en-US" dirty="0" err="1" smtClean="0">
                <a:latin typeface="Kruti Dev 010" pitchFamily="2" charset="0"/>
              </a:rPr>
              <a:t>kdrks</a:t>
            </a:r>
            <a:r>
              <a:rPr lang="en-US" dirty="0" smtClean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gokekukph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ljkljh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dk</a:t>
            </a:r>
            <a:r>
              <a:rPr lang="en-US" dirty="0">
                <a:latin typeface="Kruti Dev 010" pitchFamily="2" charset="0"/>
              </a:rPr>
              <a:t>&lt;.;</a:t>
            </a:r>
            <a:r>
              <a:rPr lang="en-US" dirty="0" err="1">
                <a:latin typeface="Kruti Dev 010" pitchFamily="2" charset="0"/>
              </a:rPr>
              <a:t>klkBh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vkarjjk"Vªh</a:t>
            </a:r>
            <a:r>
              <a:rPr lang="en-US" dirty="0">
                <a:latin typeface="Kruti Dev 010" pitchFamily="2" charset="0"/>
              </a:rPr>
              <a:t>; </a:t>
            </a:r>
            <a:r>
              <a:rPr lang="en-US" dirty="0" err="1">
                <a:latin typeface="Kruti Dev 010" pitchFamily="2" charset="0"/>
              </a:rPr>
              <a:t>okrkoj.k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foKku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eaMGkus</a:t>
            </a:r>
            <a:r>
              <a:rPr lang="en-US" dirty="0">
                <a:latin typeface="Kruti Dev 010" pitchFamily="2" charset="0"/>
              </a:rPr>
              <a:t> 30 </a:t>
            </a:r>
            <a:r>
              <a:rPr lang="en-US" dirty="0" err="1">
                <a:latin typeface="Kruti Dev 010" pitchFamily="2" charset="0"/>
              </a:rPr>
              <a:t>rs</a:t>
            </a:r>
            <a:r>
              <a:rPr lang="en-US" dirty="0">
                <a:latin typeface="Kruti Dev 010" pitchFamily="2" charset="0"/>
              </a:rPr>
              <a:t> 35 </a:t>
            </a:r>
            <a:r>
              <a:rPr lang="en-US" dirty="0" err="1">
                <a:latin typeface="Kruti Dev 010" pitchFamily="2" charset="0"/>
              </a:rPr>
              <a:t>o’kkZapk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dkG</a:t>
            </a:r>
            <a:r>
              <a:rPr lang="en-US" dirty="0">
                <a:latin typeface="Kruti Dev 010" pitchFamily="2" charset="0"/>
              </a:rPr>
              <a:t> ?;</a:t>
            </a:r>
            <a:r>
              <a:rPr lang="en-US" dirty="0" err="1">
                <a:latin typeface="Kruti Dev 010" pitchFamily="2" charset="0"/>
              </a:rPr>
              <a:t>kok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lkafxrys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vkg</a:t>
            </a:r>
            <a:r>
              <a:rPr lang="en-US" dirty="0" err="1" smtClean="0">
                <a:latin typeface="Kruti Dev 010" pitchFamily="2" charset="0"/>
              </a:rPr>
              <a:t>s</a:t>
            </a:r>
            <a:r>
              <a:rPr lang="en-US" dirty="0" smtClean="0">
                <a:latin typeface="Kruti Dev 010" pitchFamily="2" charset="0"/>
              </a:rPr>
              <a:t>-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latin typeface="Kruti Dev 010" pitchFamily="2" charset="0"/>
              </a:rPr>
              <a:t>okrkoj.kfoKku</a:t>
            </a:r>
            <a:r>
              <a:rPr lang="en-US" b="1" dirty="0" smtClean="0">
                <a:latin typeface="Kruti Dev 010" pitchFamily="2" charset="0"/>
              </a:rPr>
              <a:t> ¼</a:t>
            </a:r>
            <a:r>
              <a:rPr lang="en-US" sz="3600" b="1" dirty="0" smtClean="0">
                <a:latin typeface="+mn-lt"/>
              </a:rPr>
              <a:t>Metrology</a:t>
            </a:r>
            <a:r>
              <a:rPr lang="en-US" b="1" dirty="0" smtClean="0">
                <a:latin typeface="Kruti Dev 010" pitchFamily="2" charset="0"/>
              </a:rPr>
              <a:t>½</a:t>
            </a:r>
            <a:r>
              <a:rPr lang="en-US" dirty="0" smtClean="0">
                <a:latin typeface="Kruti Dev 010" pitchFamily="2" charset="0"/>
              </a:rPr>
              <a:t/>
            </a:r>
            <a:br>
              <a:rPr lang="en-US" dirty="0" smtClean="0">
                <a:latin typeface="Kruti Dev 010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Kruti Dev 010" pitchFamily="2" charset="0"/>
              </a:rPr>
              <a:t>okrkoj.kkr </a:t>
            </a:r>
            <a:r>
              <a:rPr lang="en-US" dirty="0" err="1">
                <a:latin typeface="Kruti Dev 010" pitchFamily="2" charset="0"/>
              </a:rPr>
              <a:t>lrr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dk;Zjr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vlysY;k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fofHkUu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HkkSfrd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izfdz;kapk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'</a:t>
            </a:r>
            <a:r>
              <a:rPr lang="en-US" dirty="0" err="1" smtClean="0">
                <a:latin typeface="Kruti Dev 010" pitchFamily="2" charset="0"/>
              </a:rPr>
              <a:t>kkL</a:t>
            </a:r>
            <a:r>
              <a:rPr lang="en-US" dirty="0" smtClean="0">
                <a:latin typeface="Kruti Dev 010" pitchFamily="2" charset="0"/>
              </a:rPr>
              <a:t>='</a:t>
            </a:r>
            <a:r>
              <a:rPr lang="en-US" dirty="0" err="1" smtClean="0">
                <a:latin typeface="Kruti Dev 010" pitchFamily="2" charset="0"/>
              </a:rPr>
              <a:t>kq</a:t>
            </a:r>
            <a:r>
              <a:rPr lang="en-US" dirty="0">
                <a:latin typeface="Kruti Dev 010" pitchFamily="2" charset="0"/>
              </a:rPr>
              <a:t>) </a:t>
            </a:r>
            <a:r>
              <a:rPr lang="en-US" dirty="0" err="1">
                <a:latin typeface="Kruti Dev 010" pitchFamily="2" charset="0"/>
              </a:rPr>
              <a:t>vH;kl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okrkoj.kfoKkukr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dsyk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tkrks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R;k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n`"Vhus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iw.kZi.ks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izkd`frd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foKku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vkgs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vk</a:t>
            </a:r>
            <a:r>
              <a:rPr lang="en-US" dirty="0">
                <a:latin typeface="Kruti Dev 010" pitchFamily="2" charset="0"/>
              </a:rPr>
              <a:t>/</a:t>
            </a:r>
            <a:r>
              <a:rPr lang="en-US" dirty="0" err="1">
                <a:latin typeface="Kruti Dev 010" pitchFamily="2" charset="0"/>
              </a:rPr>
              <a:t>kqfud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okrkoj.kfoKku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Qkj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eksB;k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izek.kkoj</a:t>
            </a:r>
            <a:r>
              <a:rPr lang="en-US" dirty="0">
                <a:latin typeface="Kruti Dev 010" pitchFamily="2" charset="0"/>
              </a:rPr>
              <a:t> xf.krh </a:t>
            </a:r>
            <a:r>
              <a:rPr lang="en-US" dirty="0" err="1">
                <a:latin typeface="Kruti Dev 010" pitchFamily="2" charset="0"/>
              </a:rPr>
              <a:t>HkkSfrd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'</a:t>
            </a:r>
            <a:r>
              <a:rPr lang="en-US" dirty="0" err="1" smtClean="0">
                <a:latin typeface="Kruti Dev 010" pitchFamily="2" charset="0"/>
              </a:rPr>
              <a:t>kkL</a:t>
            </a:r>
            <a:r>
              <a:rPr lang="en-US" dirty="0" smtClean="0">
                <a:latin typeface="Kruti Dev 010" pitchFamily="2" charset="0"/>
              </a:rPr>
              <a:t>=</a:t>
            </a:r>
            <a:r>
              <a:rPr lang="en-US" dirty="0" err="1" smtClean="0">
                <a:latin typeface="Kruti Dev 010" pitchFamily="2" charset="0"/>
              </a:rPr>
              <a:t>KkaP;k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vH;klkps</a:t>
            </a:r>
            <a:r>
              <a:rPr lang="en-US" dirty="0">
                <a:latin typeface="Kruti Dev 010" pitchFamily="2" charset="0"/>
              </a:rPr>
              <a:t> {</a:t>
            </a:r>
            <a:r>
              <a:rPr lang="en-US" dirty="0" err="1">
                <a:latin typeface="Kruti Dev 010" pitchFamily="2" charset="0"/>
              </a:rPr>
              <a:t>ks</a:t>
            </a:r>
            <a:r>
              <a:rPr lang="en-US" dirty="0">
                <a:latin typeface="Kruti Dev 010" pitchFamily="2" charset="0"/>
              </a:rPr>
              <a:t>= </a:t>
            </a:r>
            <a:r>
              <a:rPr lang="en-US" dirty="0" err="1">
                <a:latin typeface="Kruti Dev 010" pitchFamily="2" charset="0"/>
              </a:rPr>
              <a:t>cuys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vkgs</a:t>
            </a:r>
            <a:r>
              <a:rPr lang="en-US" dirty="0">
                <a:latin typeface="Kruti Dev 010" pitchFamily="2" charset="0"/>
              </a:rPr>
              <a:t>- </a:t>
            </a:r>
            <a:r>
              <a:rPr lang="en-US" dirty="0" err="1">
                <a:latin typeface="Kruti Dev 010" pitchFamily="2" charset="0"/>
              </a:rPr>
              <a:t>dkj.k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okrkoj.kkrhy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fofHkUu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izfdz;k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iw.kZi.ks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letwu</a:t>
            </a:r>
            <a:r>
              <a:rPr lang="en-US" dirty="0">
                <a:latin typeface="Kruti Dev 010" pitchFamily="2" charset="0"/>
              </a:rPr>
              <a:t> ?;</a:t>
            </a:r>
            <a:r>
              <a:rPr lang="en-US" dirty="0" err="1">
                <a:latin typeface="Kruti Dev 010" pitchFamily="2" charset="0"/>
              </a:rPr>
              <a:t>ko;kP;k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vlrhy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rj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m"ekxfr’kkL</a:t>
            </a:r>
            <a:r>
              <a:rPr lang="en-US" dirty="0">
                <a:latin typeface="Kruti Dev 010" pitchFamily="2" charset="0"/>
              </a:rPr>
              <a:t>= o </a:t>
            </a:r>
            <a:r>
              <a:rPr lang="en-US" dirty="0" err="1" smtClean="0">
                <a:latin typeface="Kruti Dev 010" pitchFamily="2" charset="0"/>
              </a:rPr>
              <a:t>nzk;qxfr’kkL</a:t>
            </a:r>
            <a:r>
              <a:rPr lang="en-US" dirty="0">
                <a:latin typeface="Kruti Dev 010" pitchFamily="2" charset="0"/>
              </a:rPr>
              <a:t>= ;</a:t>
            </a:r>
            <a:r>
              <a:rPr lang="en-US" dirty="0" err="1">
                <a:latin typeface="Kruti Dev 010" pitchFamily="2" charset="0"/>
              </a:rPr>
              <a:t>kaP;k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enrhf’kok</a:t>
            </a:r>
            <a:r>
              <a:rPr lang="en-US" dirty="0">
                <a:latin typeface="Kruti Dev 010" pitchFamily="2" charset="0"/>
              </a:rPr>
              <a:t>; </a:t>
            </a:r>
            <a:r>
              <a:rPr lang="en-US" dirty="0" err="1">
                <a:latin typeface="Kruti Dev 010" pitchFamily="2" charset="0"/>
              </a:rPr>
              <a:t>rs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'</a:t>
            </a:r>
            <a:r>
              <a:rPr lang="en-US" dirty="0" err="1" smtClean="0">
                <a:latin typeface="Kruti Dev 010" pitchFamily="2" charset="0"/>
              </a:rPr>
              <a:t>kD</a:t>
            </a:r>
            <a:r>
              <a:rPr lang="en-US" dirty="0">
                <a:latin typeface="Kruti Dev 010" pitchFamily="2" charset="0"/>
              </a:rPr>
              <a:t>; </a:t>
            </a:r>
            <a:r>
              <a:rPr lang="en-US" dirty="0" err="1">
                <a:latin typeface="Kruti Dev 010" pitchFamily="2" charset="0"/>
              </a:rPr>
              <a:t>ukgh</a:t>
            </a:r>
            <a:r>
              <a:rPr lang="en-US" dirty="0">
                <a:latin typeface="Kruti Dev 010" pitchFamily="2" charset="0"/>
              </a:rPr>
              <a:t>-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3999</Words>
  <Application>Microsoft Office PowerPoint</Application>
  <PresentationFormat>On-screen Show (4:3)</PresentationFormat>
  <Paragraphs>102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gokeku’kkL= o okrkoj.kfoKku </vt:lpstr>
      <vt:lpstr>Slide 2</vt:lpstr>
      <vt:lpstr>Slide 3</vt:lpstr>
      <vt:lpstr>Slide 4</vt:lpstr>
      <vt:lpstr>Slide 5</vt:lpstr>
      <vt:lpstr>Slide 6</vt:lpstr>
      <vt:lpstr>gok o gokeku</vt:lpstr>
      <vt:lpstr>Slide 8</vt:lpstr>
      <vt:lpstr>okrkoj.kfoKku ¼Metrology½ </vt:lpstr>
      <vt:lpstr>Slide 10</vt:lpstr>
      <vt:lpstr>Slide 11</vt:lpstr>
      <vt:lpstr>Slide 12</vt:lpstr>
      <vt:lpstr>okrkoj.k Lo:Ik o egRo  </vt:lpstr>
      <vt:lpstr>Slide 14</vt:lpstr>
      <vt:lpstr>Slide 15</vt:lpstr>
      <vt:lpstr>okrkoj.kkph fufeZrh  </vt:lpstr>
      <vt:lpstr>Slide 17</vt:lpstr>
      <vt:lpstr>Slide 18</vt:lpstr>
      <vt:lpstr>Okkrkoj.kkps mHks foHkkx</vt:lpstr>
      <vt:lpstr>Slide 20</vt:lpstr>
      <vt:lpstr>{kksHkkoj.k fdaok rikacj (Troposphere)</vt:lpstr>
      <vt:lpstr>Slide 22</vt:lpstr>
      <vt:lpstr>Slide 23</vt:lpstr>
      <vt:lpstr>riLrC/kh fdaok {kksHkfojke (Tropo phause)</vt:lpstr>
      <vt:lpstr>fLFkjkoj.kfdaok fLFkrkacj(strosphere)</vt:lpstr>
      <vt:lpstr>vks&gt;ksukacj (Ozonosphere)</vt:lpstr>
      <vt:lpstr>Slide 27</vt:lpstr>
      <vt:lpstr>e/;koj.k (Mesosphere)</vt:lpstr>
      <vt:lpstr>vk;ukoj.k (Thermosphere)</vt:lpstr>
      <vt:lpstr>ckg;kacj fdaok paqcdh; eaMy (Exosphere)</vt:lpstr>
      <vt:lpstr>okrkoj.kkps xq.k/keZ</vt:lpstr>
      <vt:lpstr>Slide 32</vt:lpstr>
      <vt:lpstr>Slide 33</vt:lpstr>
      <vt:lpstr>Slide 34</vt:lpstr>
      <vt:lpstr>okrkoj.kkps ?kVd </vt:lpstr>
      <vt:lpstr>Okrkoj.kkph ?kVuk ¼25 fdeh maphi;ZarP;k dksjM;k okrkoj.kkph½ </vt:lpstr>
      <vt:lpstr>Slide 37</vt:lpstr>
      <vt:lpstr>Slide 38</vt:lpstr>
      <vt:lpstr>Slide 39</vt:lpstr>
      <vt:lpstr>Slide 40</vt:lpstr>
      <vt:lpstr>Slide 41</vt:lpstr>
      <vt:lpstr>Slide 42</vt:lpstr>
      <vt:lpstr>gospk nkc o maph </vt:lpstr>
      <vt:lpstr>Slide 44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gokeku’kkL= o okrkoj.kfoKku</dc:title>
  <dc:creator>abc</dc:creator>
  <cp:lastModifiedBy>abc</cp:lastModifiedBy>
  <cp:revision>46</cp:revision>
  <dcterms:created xsi:type="dcterms:W3CDTF">2019-01-25T03:15:58Z</dcterms:created>
  <dcterms:modified xsi:type="dcterms:W3CDTF">2019-01-25T07:09:47Z</dcterms:modified>
</cp:coreProperties>
</file>